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Catamaran"/>
      <p:regular r:id="rId46"/>
      <p:bold r:id="rId47"/>
    </p:embeddedFont>
    <p:embeddedFont>
      <p:font typeface="Inter ExtraBold"/>
      <p:bold r:id="rId48"/>
    </p:embeddedFont>
    <p:embeddedFont>
      <p:font typeface="Chivo Black"/>
      <p:bold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A86A169-6D4C-4AA4-8D95-94AF552BB11C}">
  <a:tblStyle styleId="{4A86A169-6D4C-4AA4-8D95-94AF552BB1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AC00D5E5-447D-4361-BCCB-82AD9DF2AE8F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Catamaran-regular.fntdata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InterExtraBold-bold.fntdata"/><Relationship Id="rId47" Type="http://schemas.openxmlformats.org/officeDocument/2006/relationships/font" Target="fonts/Catamaran-bold.fntdata"/><Relationship Id="rId49" Type="http://schemas.openxmlformats.org/officeDocument/2006/relationships/font" Target="fonts/ChivoBlack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ChivoBlack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ddbfe435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ddbfe4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229eb9f3716_1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" name="Google Shape;1734;g229eb9f3716_1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229eb9f3716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229eb9f3716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g209be99656d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0" name="Google Shape;1810;g209be99656d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4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g209be99656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6" name="Google Shape;1846;g209be99656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229eb9f3716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3" name="Google Shape;1883;g229eb9f3716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g229eb9f3716_1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1" name="Google Shape;1921;g229eb9f3716_1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7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g229eb9f3716_1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9" name="Google Shape;1959;g229eb9f3716_1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g229eb9f3716_1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5" name="Google Shape;1965;g229eb9f3716_1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229eb9f3716_1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Google Shape;2005;g229eb9f3716_1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g229eb9f3716_1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6" name="Google Shape;2046;g229eb9f3716_1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df797bd546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" name="Google Shape;1460;gdf797bd546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g229eb9f3716_1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4" name="Google Shape;2054;g229eb9f3716_1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g229034e63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1" name="Google Shape;2061;g229034e63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229034e63c5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8" name="Google Shape;2098;g229034e63c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229034e63c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4" name="Google Shape;2134;g229034e63c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g229034e63c5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0" name="Google Shape;2170;g229034e63c5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4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229034e63c5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229034e63c5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0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g229034e63c5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2" name="Google Shape;2192;g229034e63c5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g229034e63c5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5" name="Google Shape;2235;g229034e63c5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9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g229eb9f3716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1" name="Google Shape;2271;g229eb9f3716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6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g22902f620e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8" name="Google Shape;2308;g22902f620e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df797bd546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df797bd546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8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g229d1c23c7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0" name="Google Shape;2330;g229d1c23c7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7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g209be99656d_1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9" name="Google Shape;2339;g209be99656d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8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09be99656d_1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209be99656d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g209be99656d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2" name="Google Shape;2362;g209be99656d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2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g229d1c23c7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4" name="Google Shape;2374;g229d1c23c7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3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g229d1c23c7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5" name="Google Shape;2385;g229d1c23c7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7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g229d1c23c7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9" name="Google Shape;2399;g229d1c23c7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7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g229d1c23c7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9" name="Google Shape;2409;g229d1c23c7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" name="Google Shape;2415;gdf797bd546_2_130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6" name="Google Shape;2416;gdf797bd546_2_13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g229eb9f371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3" name="Google Shape;2433;g229eb9f371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e04551f7af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e04551f7af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8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Google Shape;2439;g2280399602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0" name="Google Shape;2440;g2280399602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229eb9f3716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229eb9f3716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g229eb9f3716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2" name="Google Shape;1582;g229eb9f3716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209be99656d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209be99656d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g209be99656d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8" name="Google Shape;1658;g209be99656d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g229eb9f3716_1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7" name="Google Shape;1697;g229eb9f3716_1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 rot="1346743">
            <a:off x="5486393" y="216689"/>
            <a:ext cx="3533624" cy="3455429"/>
            <a:chOff x="2615425" y="-43849"/>
            <a:chExt cx="5349587" cy="5231206"/>
          </a:xfrm>
        </p:grpSpPr>
        <p:sp>
          <p:nvSpPr>
            <p:cNvPr id="11" name="Google Shape;11;p2"/>
            <p:cNvSpPr/>
            <p:nvPr/>
          </p:nvSpPr>
          <p:spPr>
            <a:xfrm>
              <a:off x="2615425" y="-43849"/>
              <a:ext cx="5323250" cy="5231206"/>
            </a:xfrm>
            <a:custGeom>
              <a:rect b="b" l="l" r="r" t="t"/>
              <a:pathLst>
                <a:path extrusionOk="0" h="45467" w="46267">
                  <a:moveTo>
                    <a:pt x="25905" y="0"/>
                  </a:moveTo>
                  <a:cubicBezTo>
                    <a:pt x="23434" y="0"/>
                    <a:pt x="21026" y="1266"/>
                    <a:pt x="19681" y="3537"/>
                  </a:cubicBezTo>
                  <a:cubicBezTo>
                    <a:pt x="19447" y="3904"/>
                    <a:pt x="19247" y="4304"/>
                    <a:pt x="19114" y="4704"/>
                  </a:cubicBezTo>
                  <a:cubicBezTo>
                    <a:pt x="19080" y="4704"/>
                    <a:pt x="19047" y="4671"/>
                    <a:pt x="19014" y="4637"/>
                  </a:cubicBezTo>
                  <a:cubicBezTo>
                    <a:pt x="18571" y="4376"/>
                    <a:pt x="18082" y="4251"/>
                    <a:pt x="17599" y="4251"/>
                  </a:cubicBezTo>
                  <a:cubicBezTo>
                    <a:pt x="16660" y="4251"/>
                    <a:pt x="15739" y="4724"/>
                    <a:pt x="15211" y="5605"/>
                  </a:cubicBezTo>
                  <a:cubicBezTo>
                    <a:pt x="15078" y="5838"/>
                    <a:pt x="14978" y="6105"/>
                    <a:pt x="14911" y="6372"/>
                  </a:cubicBezTo>
                  <a:cubicBezTo>
                    <a:pt x="14431" y="6209"/>
                    <a:pt x="13936" y="6130"/>
                    <a:pt x="13444" y="6130"/>
                  </a:cubicBezTo>
                  <a:cubicBezTo>
                    <a:pt x="11919" y="6130"/>
                    <a:pt x="10431" y="6894"/>
                    <a:pt x="9574" y="8307"/>
                  </a:cubicBezTo>
                  <a:cubicBezTo>
                    <a:pt x="8640" y="9908"/>
                    <a:pt x="8806" y="11876"/>
                    <a:pt x="9841" y="13277"/>
                  </a:cubicBezTo>
                  <a:cubicBezTo>
                    <a:pt x="9336" y="13169"/>
                    <a:pt x="8826" y="13116"/>
                    <a:pt x="8318" y="13116"/>
                  </a:cubicBezTo>
                  <a:cubicBezTo>
                    <a:pt x="5839" y="13116"/>
                    <a:pt x="3425" y="14376"/>
                    <a:pt x="2068" y="16646"/>
                  </a:cubicBezTo>
                  <a:cubicBezTo>
                    <a:pt x="0" y="20082"/>
                    <a:pt x="1134" y="24552"/>
                    <a:pt x="4570" y="26586"/>
                  </a:cubicBezTo>
                  <a:cubicBezTo>
                    <a:pt x="5237" y="26987"/>
                    <a:pt x="5938" y="27254"/>
                    <a:pt x="6672" y="27420"/>
                  </a:cubicBezTo>
                  <a:cubicBezTo>
                    <a:pt x="6405" y="29188"/>
                    <a:pt x="7172" y="30990"/>
                    <a:pt x="8806" y="31957"/>
                  </a:cubicBezTo>
                  <a:cubicBezTo>
                    <a:pt x="9529" y="32374"/>
                    <a:pt x="10321" y="32582"/>
                    <a:pt x="11087" y="32582"/>
                  </a:cubicBezTo>
                  <a:cubicBezTo>
                    <a:pt x="11240" y="32582"/>
                    <a:pt x="11392" y="32574"/>
                    <a:pt x="11542" y="32557"/>
                  </a:cubicBezTo>
                  <a:cubicBezTo>
                    <a:pt x="11675" y="33325"/>
                    <a:pt x="12142" y="34058"/>
                    <a:pt x="12843" y="34492"/>
                  </a:cubicBezTo>
                  <a:cubicBezTo>
                    <a:pt x="13285" y="34761"/>
                    <a:pt x="13772" y="34887"/>
                    <a:pt x="14252" y="34887"/>
                  </a:cubicBezTo>
                  <a:cubicBezTo>
                    <a:pt x="14605" y="34887"/>
                    <a:pt x="14953" y="34819"/>
                    <a:pt x="15278" y="34692"/>
                  </a:cubicBezTo>
                  <a:cubicBezTo>
                    <a:pt x="15478" y="35259"/>
                    <a:pt x="15878" y="35793"/>
                    <a:pt x="16445" y="36127"/>
                  </a:cubicBezTo>
                  <a:cubicBezTo>
                    <a:pt x="16812" y="36327"/>
                    <a:pt x="17212" y="36460"/>
                    <a:pt x="17613" y="36494"/>
                  </a:cubicBezTo>
                  <a:cubicBezTo>
                    <a:pt x="16879" y="39496"/>
                    <a:pt x="18146" y="42765"/>
                    <a:pt x="20915" y="44433"/>
                  </a:cubicBezTo>
                  <a:cubicBezTo>
                    <a:pt x="22091" y="45134"/>
                    <a:pt x="23379" y="45467"/>
                    <a:pt x="24646" y="45467"/>
                  </a:cubicBezTo>
                  <a:cubicBezTo>
                    <a:pt x="27117" y="45467"/>
                    <a:pt x="29511" y="44202"/>
                    <a:pt x="30856" y="41931"/>
                  </a:cubicBezTo>
                  <a:cubicBezTo>
                    <a:pt x="31856" y="40263"/>
                    <a:pt x="32090" y="38395"/>
                    <a:pt x="31723" y="36627"/>
                  </a:cubicBezTo>
                  <a:lnTo>
                    <a:pt x="31723" y="36627"/>
                  </a:lnTo>
                  <a:cubicBezTo>
                    <a:pt x="32116" y="36739"/>
                    <a:pt x="32517" y="36794"/>
                    <a:pt x="32916" y="36794"/>
                  </a:cubicBezTo>
                  <a:cubicBezTo>
                    <a:pt x="34416" y="36794"/>
                    <a:pt x="35883" y="36022"/>
                    <a:pt x="36726" y="34626"/>
                  </a:cubicBezTo>
                  <a:cubicBezTo>
                    <a:pt x="37760" y="32891"/>
                    <a:pt x="37494" y="30723"/>
                    <a:pt x="36193" y="29288"/>
                  </a:cubicBezTo>
                  <a:cubicBezTo>
                    <a:pt x="37093" y="29255"/>
                    <a:pt x="37927" y="28788"/>
                    <a:pt x="38428" y="27954"/>
                  </a:cubicBezTo>
                  <a:cubicBezTo>
                    <a:pt x="39061" y="26920"/>
                    <a:pt x="38895" y="25619"/>
                    <a:pt x="38127" y="24718"/>
                  </a:cubicBezTo>
                  <a:cubicBezTo>
                    <a:pt x="40562" y="24685"/>
                    <a:pt x="42897" y="23451"/>
                    <a:pt x="44232" y="21216"/>
                  </a:cubicBezTo>
                  <a:cubicBezTo>
                    <a:pt x="46267" y="17780"/>
                    <a:pt x="45166" y="13310"/>
                    <a:pt x="41730" y="11275"/>
                  </a:cubicBezTo>
                  <a:cubicBezTo>
                    <a:pt x="40562" y="10584"/>
                    <a:pt x="39274" y="10250"/>
                    <a:pt x="38001" y="10250"/>
                  </a:cubicBezTo>
                  <a:cubicBezTo>
                    <a:pt x="37493" y="10250"/>
                    <a:pt x="36988" y="10304"/>
                    <a:pt x="36493" y="10408"/>
                  </a:cubicBezTo>
                  <a:cubicBezTo>
                    <a:pt x="36460" y="9508"/>
                    <a:pt x="35993" y="8607"/>
                    <a:pt x="35159" y="8107"/>
                  </a:cubicBezTo>
                  <a:cubicBezTo>
                    <a:pt x="34702" y="7842"/>
                    <a:pt x="34194" y="7717"/>
                    <a:pt x="33696" y="7717"/>
                  </a:cubicBezTo>
                  <a:cubicBezTo>
                    <a:pt x="33503" y="7717"/>
                    <a:pt x="33311" y="7736"/>
                    <a:pt x="33124" y="7773"/>
                  </a:cubicBezTo>
                  <a:cubicBezTo>
                    <a:pt x="33324" y="5138"/>
                    <a:pt x="32056" y="2469"/>
                    <a:pt x="29621" y="1035"/>
                  </a:cubicBezTo>
                  <a:cubicBezTo>
                    <a:pt x="28456" y="334"/>
                    <a:pt x="27172" y="0"/>
                    <a:pt x="25905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3753855" y="4"/>
              <a:ext cx="4211157" cy="4799044"/>
              <a:chOff x="4228201" y="2970830"/>
              <a:chExt cx="1270066" cy="144737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4228201" y="4225550"/>
                <a:ext cx="133475" cy="192650"/>
              </a:xfrm>
              <a:custGeom>
                <a:rect b="b" l="l" r="r" t="t"/>
                <a:pathLst>
                  <a:path extrusionOk="0" h="7706" w="5339">
                    <a:moveTo>
                      <a:pt x="5338" y="0"/>
                    </a:moveTo>
                    <a:lnTo>
                      <a:pt x="1" y="6638"/>
                    </a:lnTo>
                    <a:lnTo>
                      <a:pt x="1502" y="7706"/>
                    </a:lnTo>
                    <a:lnTo>
                      <a:pt x="5338" y="0"/>
                    </a:lnTo>
                    <a:close/>
                  </a:path>
                </a:pathLst>
              </a:custGeom>
              <a:solidFill>
                <a:srgbClr val="9FC5E8">
                  <a:alpha val="3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 rot="-1467804">
                <a:off x="5333134" y="3992081"/>
                <a:ext cx="130946" cy="193494"/>
              </a:xfrm>
              <a:custGeom>
                <a:rect b="b" l="l" r="r" t="t"/>
                <a:pathLst>
                  <a:path extrusionOk="0" h="7740" w="5238">
                    <a:moveTo>
                      <a:pt x="0" y="1"/>
                    </a:moveTo>
                    <a:lnTo>
                      <a:pt x="3636" y="7740"/>
                    </a:lnTo>
                    <a:lnTo>
                      <a:pt x="5237" y="687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FC5E8">
                  <a:alpha val="3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4269925" y="2970830"/>
                <a:ext cx="91750" cy="144300"/>
              </a:xfrm>
              <a:custGeom>
                <a:rect b="b" l="l" r="r" t="t"/>
                <a:pathLst>
                  <a:path extrusionOk="0" h="5772" w="3670">
                    <a:moveTo>
                      <a:pt x="1935" y="1"/>
                    </a:moveTo>
                    <a:lnTo>
                      <a:pt x="0" y="1302"/>
                    </a:lnTo>
                    <a:lnTo>
                      <a:pt x="3669" y="5772"/>
                    </a:lnTo>
                    <a:lnTo>
                      <a:pt x="1935" y="1"/>
                    </a:lnTo>
                    <a:close/>
                  </a:path>
                </a:pathLst>
              </a:custGeom>
              <a:solidFill>
                <a:srgbClr val="9FC5E8">
                  <a:alpha val="3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" name="Google Shape;16;p2"/>
          <p:cNvGrpSpPr/>
          <p:nvPr/>
        </p:nvGrpSpPr>
        <p:grpSpPr>
          <a:xfrm flipH="1">
            <a:off x="-123832" y="2653673"/>
            <a:ext cx="9144212" cy="2489827"/>
            <a:chOff x="877800" y="1947200"/>
            <a:chExt cx="6107950" cy="1663100"/>
          </a:xfrm>
        </p:grpSpPr>
        <p:sp>
          <p:nvSpPr>
            <p:cNvPr id="17" name="Google Shape;17;p2"/>
            <p:cNvSpPr/>
            <p:nvPr/>
          </p:nvSpPr>
          <p:spPr>
            <a:xfrm>
              <a:off x="3921525" y="2169550"/>
              <a:ext cx="314725" cy="184400"/>
            </a:xfrm>
            <a:custGeom>
              <a:rect b="b" l="l" r="r" t="t"/>
              <a:pathLst>
                <a:path extrusionOk="0" h="7376" w="12589">
                  <a:moveTo>
                    <a:pt x="4883" y="1"/>
                  </a:moveTo>
                  <a:cubicBezTo>
                    <a:pt x="1464" y="1"/>
                    <a:pt x="0" y="3151"/>
                    <a:pt x="491" y="5088"/>
                  </a:cubicBezTo>
                  <a:cubicBezTo>
                    <a:pt x="491" y="5088"/>
                    <a:pt x="926" y="7376"/>
                    <a:pt x="4279" y="7376"/>
                  </a:cubicBezTo>
                  <a:cubicBezTo>
                    <a:pt x="4998" y="7376"/>
                    <a:pt x="5850" y="7271"/>
                    <a:pt x="6861" y="7016"/>
                  </a:cubicBezTo>
                  <a:cubicBezTo>
                    <a:pt x="12589" y="5570"/>
                    <a:pt x="9992" y="752"/>
                    <a:pt x="5871" y="83"/>
                  </a:cubicBezTo>
                  <a:cubicBezTo>
                    <a:pt x="5525" y="27"/>
                    <a:pt x="5196" y="1"/>
                    <a:pt x="4883" y="1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39900" y="2673550"/>
              <a:ext cx="666925" cy="371800"/>
            </a:xfrm>
            <a:custGeom>
              <a:rect b="b" l="l" r="r" t="t"/>
              <a:pathLst>
                <a:path extrusionOk="0" h="14872" w="26677">
                  <a:moveTo>
                    <a:pt x="9192" y="0"/>
                  </a:moveTo>
                  <a:cubicBezTo>
                    <a:pt x="3620" y="0"/>
                    <a:pt x="212" y="4016"/>
                    <a:pt x="295" y="7278"/>
                  </a:cubicBezTo>
                  <a:cubicBezTo>
                    <a:pt x="295" y="7278"/>
                    <a:pt x="0" y="13996"/>
                    <a:pt x="13463" y="14826"/>
                  </a:cubicBezTo>
                  <a:cubicBezTo>
                    <a:pt x="13966" y="14857"/>
                    <a:pt x="14445" y="14872"/>
                    <a:pt x="14902" y="14872"/>
                  </a:cubicBezTo>
                  <a:cubicBezTo>
                    <a:pt x="26677" y="14872"/>
                    <a:pt x="23358" y="4889"/>
                    <a:pt x="14855" y="1255"/>
                  </a:cubicBezTo>
                  <a:cubicBezTo>
                    <a:pt x="12791" y="374"/>
                    <a:pt x="10891" y="0"/>
                    <a:pt x="9192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77800" y="1947200"/>
              <a:ext cx="6107950" cy="1663100"/>
            </a:xfrm>
            <a:custGeom>
              <a:rect b="b" l="l" r="r" t="t"/>
              <a:pathLst>
                <a:path extrusionOk="0" h="66524" w="244318">
                  <a:moveTo>
                    <a:pt x="189589" y="0"/>
                  </a:moveTo>
                  <a:cubicBezTo>
                    <a:pt x="165593" y="0"/>
                    <a:pt x="148224" y="15450"/>
                    <a:pt x="139396" y="25572"/>
                  </a:cubicBezTo>
                  <a:cubicBezTo>
                    <a:pt x="137128" y="28194"/>
                    <a:pt x="133888" y="29581"/>
                    <a:pt x="130598" y="29581"/>
                  </a:cubicBezTo>
                  <a:cubicBezTo>
                    <a:pt x="128649" y="29581"/>
                    <a:pt x="126682" y="29094"/>
                    <a:pt x="124889" y="28088"/>
                  </a:cubicBezTo>
                  <a:cubicBezTo>
                    <a:pt x="119720" y="25219"/>
                    <a:pt x="111954" y="22407"/>
                    <a:pt x="101377" y="22407"/>
                  </a:cubicBezTo>
                  <a:cubicBezTo>
                    <a:pt x="99523" y="22407"/>
                    <a:pt x="97582" y="22494"/>
                    <a:pt x="95554" y="22681"/>
                  </a:cubicBezTo>
                  <a:cubicBezTo>
                    <a:pt x="99409" y="18586"/>
                    <a:pt x="94751" y="12350"/>
                    <a:pt x="88194" y="11306"/>
                  </a:cubicBezTo>
                  <a:cubicBezTo>
                    <a:pt x="87501" y="11196"/>
                    <a:pt x="86840" y="11144"/>
                    <a:pt x="86211" y="11144"/>
                  </a:cubicBezTo>
                  <a:cubicBezTo>
                    <a:pt x="79217" y="11144"/>
                    <a:pt x="76213" y="17572"/>
                    <a:pt x="77220" y="21477"/>
                  </a:cubicBezTo>
                  <a:cubicBezTo>
                    <a:pt x="77220" y="21477"/>
                    <a:pt x="77782" y="24368"/>
                    <a:pt x="81342" y="25599"/>
                  </a:cubicBezTo>
                  <a:cubicBezTo>
                    <a:pt x="68227" y="30122"/>
                    <a:pt x="60598" y="38687"/>
                    <a:pt x="56450" y="45271"/>
                  </a:cubicBezTo>
                  <a:cubicBezTo>
                    <a:pt x="54263" y="48734"/>
                    <a:pt x="50483" y="50726"/>
                    <a:pt x="46547" y="50726"/>
                  </a:cubicBezTo>
                  <a:cubicBezTo>
                    <a:pt x="45280" y="50726"/>
                    <a:pt x="43997" y="50519"/>
                    <a:pt x="42746" y="50089"/>
                  </a:cubicBezTo>
                  <a:cubicBezTo>
                    <a:pt x="37877" y="48409"/>
                    <a:pt x="31655" y="46839"/>
                    <a:pt x="25399" y="46839"/>
                  </a:cubicBezTo>
                  <a:cubicBezTo>
                    <a:pt x="15010" y="46839"/>
                    <a:pt x="4528" y="51170"/>
                    <a:pt x="1" y="66523"/>
                  </a:cubicBezTo>
                  <a:lnTo>
                    <a:pt x="232139" y="66523"/>
                  </a:lnTo>
                  <a:cubicBezTo>
                    <a:pt x="232139" y="66523"/>
                    <a:pt x="244318" y="10101"/>
                    <a:pt x="201466" y="1242"/>
                  </a:cubicBezTo>
                  <a:cubicBezTo>
                    <a:pt x="197346" y="387"/>
                    <a:pt x="193384" y="0"/>
                    <a:pt x="189589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4496425" y="438438"/>
            <a:ext cx="208500" cy="208500"/>
          </a:xfrm>
          <a:custGeom>
            <a:rect b="b" l="l" r="r" t="t"/>
            <a:pathLst>
              <a:path extrusionOk="0" h="8340" w="8340">
                <a:moveTo>
                  <a:pt x="4170" y="0"/>
                </a:moveTo>
                <a:cubicBezTo>
                  <a:pt x="1868" y="0"/>
                  <a:pt x="0" y="1868"/>
                  <a:pt x="0" y="4170"/>
                </a:cubicBezTo>
                <a:cubicBezTo>
                  <a:pt x="0" y="6471"/>
                  <a:pt x="1868" y="8339"/>
                  <a:pt x="4170" y="8339"/>
                </a:cubicBezTo>
                <a:cubicBezTo>
                  <a:pt x="6472" y="8339"/>
                  <a:pt x="8340" y="6471"/>
                  <a:pt x="8340" y="4170"/>
                </a:cubicBezTo>
                <a:cubicBezTo>
                  <a:pt x="8340" y="1868"/>
                  <a:pt x="6472" y="0"/>
                  <a:pt x="4170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 flipH="1">
            <a:off x="7071563" y="595613"/>
            <a:ext cx="721375" cy="294400"/>
          </a:xfrm>
          <a:custGeom>
            <a:rect b="b" l="l" r="r" t="t"/>
            <a:pathLst>
              <a:path extrusionOk="0" h="11776" w="28855">
                <a:moveTo>
                  <a:pt x="9707" y="1"/>
                </a:moveTo>
                <a:cubicBezTo>
                  <a:pt x="4537" y="1"/>
                  <a:pt x="300" y="3670"/>
                  <a:pt x="34" y="8774"/>
                </a:cubicBezTo>
                <a:cubicBezTo>
                  <a:pt x="34" y="8907"/>
                  <a:pt x="0" y="9007"/>
                  <a:pt x="0" y="9107"/>
                </a:cubicBezTo>
                <a:cubicBezTo>
                  <a:pt x="0" y="10575"/>
                  <a:pt x="1201" y="11776"/>
                  <a:pt x="2669" y="11776"/>
                </a:cubicBezTo>
                <a:lnTo>
                  <a:pt x="26186" y="11776"/>
                </a:lnTo>
                <a:cubicBezTo>
                  <a:pt x="27653" y="11776"/>
                  <a:pt x="28854" y="10575"/>
                  <a:pt x="28854" y="9107"/>
                </a:cubicBezTo>
                <a:cubicBezTo>
                  <a:pt x="28854" y="7639"/>
                  <a:pt x="27653" y="6439"/>
                  <a:pt x="26186" y="6439"/>
                </a:cubicBezTo>
                <a:lnTo>
                  <a:pt x="18814" y="6439"/>
                </a:lnTo>
                <a:cubicBezTo>
                  <a:pt x="17479" y="2703"/>
                  <a:pt x="13910" y="1"/>
                  <a:pt x="9707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 txBox="1"/>
          <p:nvPr>
            <p:ph type="ctrTitle"/>
          </p:nvPr>
        </p:nvSpPr>
        <p:spPr>
          <a:xfrm flipH="1">
            <a:off x="3897175" y="685800"/>
            <a:ext cx="4457400" cy="31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" name="Google Shape;23;p2"/>
          <p:cNvSpPr txBox="1"/>
          <p:nvPr>
            <p:ph idx="1" type="subTitle"/>
          </p:nvPr>
        </p:nvSpPr>
        <p:spPr>
          <a:xfrm flipH="1">
            <a:off x="5499750" y="3547682"/>
            <a:ext cx="28263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271;p11"/>
          <p:cNvGrpSpPr/>
          <p:nvPr/>
        </p:nvGrpSpPr>
        <p:grpSpPr>
          <a:xfrm flipH="1" rot="2882640">
            <a:off x="798499" y="111158"/>
            <a:ext cx="5080133" cy="4411631"/>
            <a:chOff x="3016500" y="2066925"/>
            <a:chExt cx="1577800" cy="1370175"/>
          </a:xfrm>
        </p:grpSpPr>
        <p:sp>
          <p:nvSpPr>
            <p:cNvPr id="272" name="Google Shape;272;p11"/>
            <p:cNvSpPr/>
            <p:nvPr/>
          </p:nvSpPr>
          <p:spPr>
            <a:xfrm>
              <a:off x="3016500" y="2277900"/>
              <a:ext cx="1156675" cy="1136675"/>
            </a:xfrm>
            <a:custGeom>
              <a:rect b="b" l="l" r="r" t="t"/>
              <a:pathLst>
                <a:path extrusionOk="0" h="45467" w="46267">
                  <a:moveTo>
                    <a:pt x="25905" y="0"/>
                  </a:moveTo>
                  <a:cubicBezTo>
                    <a:pt x="23434" y="0"/>
                    <a:pt x="21026" y="1266"/>
                    <a:pt x="19681" y="3537"/>
                  </a:cubicBezTo>
                  <a:cubicBezTo>
                    <a:pt x="19447" y="3904"/>
                    <a:pt x="19247" y="4304"/>
                    <a:pt x="19114" y="4704"/>
                  </a:cubicBezTo>
                  <a:cubicBezTo>
                    <a:pt x="19080" y="4704"/>
                    <a:pt x="19047" y="4671"/>
                    <a:pt x="19014" y="4637"/>
                  </a:cubicBezTo>
                  <a:cubicBezTo>
                    <a:pt x="18571" y="4376"/>
                    <a:pt x="18082" y="4251"/>
                    <a:pt x="17599" y="4251"/>
                  </a:cubicBezTo>
                  <a:cubicBezTo>
                    <a:pt x="16660" y="4251"/>
                    <a:pt x="15739" y="4724"/>
                    <a:pt x="15211" y="5605"/>
                  </a:cubicBezTo>
                  <a:cubicBezTo>
                    <a:pt x="15078" y="5838"/>
                    <a:pt x="14978" y="6105"/>
                    <a:pt x="14911" y="6372"/>
                  </a:cubicBezTo>
                  <a:cubicBezTo>
                    <a:pt x="14431" y="6209"/>
                    <a:pt x="13936" y="6130"/>
                    <a:pt x="13444" y="6130"/>
                  </a:cubicBezTo>
                  <a:cubicBezTo>
                    <a:pt x="11919" y="6130"/>
                    <a:pt x="10431" y="6894"/>
                    <a:pt x="9574" y="8307"/>
                  </a:cubicBezTo>
                  <a:cubicBezTo>
                    <a:pt x="8640" y="9908"/>
                    <a:pt x="8806" y="11876"/>
                    <a:pt x="9841" y="13277"/>
                  </a:cubicBezTo>
                  <a:cubicBezTo>
                    <a:pt x="9336" y="13169"/>
                    <a:pt x="8826" y="13116"/>
                    <a:pt x="8318" y="13116"/>
                  </a:cubicBezTo>
                  <a:cubicBezTo>
                    <a:pt x="5839" y="13116"/>
                    <a:pt x="3425" y="14376"/>
                    <a:pt x="2068" y="16646"/>
                  </a:cubicBezTo>
                  <a:cubicBezTo>
                    <a:pt x="0" y="20082"/>
                    <a:pt x="1134" y="24552"/>
                    <a:pt x="4570" y="26586"/>
                  </a:cubicBezTo>
                  <a:cubicBezTo>
                    <a:pt x="5237" y="26987"/>
                    <a:pt x="5938" y="27254"/>
                    <a:pt x="6672" y="27420"/>
                  </a:cubicBezTo>
                  <a:cubicBezTo>
                    <a:pt x="6405" y="29188"/>
                    <a:pt x="7172" y="30990"/>
                    <a:pt x="8806" y="31957"/>
                  </a:cubicBezTo>
                  <a:cubicBezTo>
                    <a:pt x="9529" y="32374"/>
                    <a:pt x="10321" y="32582"/>
                    <a:pt x="11087" y="32582"/>
                  </a:cubicBezTo>
                  <a:cubicBezTo>
                    <a:pt x="11240" y="32582"/>
                    <a:pt x="11392" y="32574"/>
                    <a:pt x="11542" y="32557"/>
                  </a:cubicBezTo>
                  <a:cubicBezTo>
                    <a:pt x="11675" y="33325"/>
                    <a:pt x="12142" y="34058"/>
                    <a:pt x="12843" y="34492"/>
                  </a:cubicBezTo>
                  <a:cubicBezTo>
                    <a:pt x="13285" y="34761"/>
                    <a:pt x="13772" y="34887"/>
                    <a:pt x="14252" y="34887"/>
                  </a:cubicBezTo>
                  <a:cubicBezTo>
                    <a:pt x="14605" y="34887"/>
                    <a:pt x="14953" y="34819"/>
                    <a:pt x="15278" y="34692"/>
                  </a:cubicBezTo>
                  <a:cubicBezTo>
                    <a:pt x="15478" y="35259"/>
                    <a:pt x="15878" y="35793"/>
                    <a:pt x="16445" y="36127"/>
                  </a:cubicBezTo>
                  <a:cubicBezTo>
                    <a:pt x="16812" y="36327"/>
                    <a:pt x="17212" y="36460"/>
                    <a:pt x="17613" y="36494"/>
                  </a:cubicBezTo>
                  <a:cubicBezTo>
                    <a:pt x="16879" y="39496"/>
                    <a:pt x="18146" y="42765"/>
                    <a:pt x="20915" y="44433"/>
                  </a:cubicBezTo>
                  <a:cubicBezTo>
                    <a:pt x="22091" y="45134"/>
                    <a:pt x="23379" y="45467"/>
                    <a:pt x="24646" y="45467"/>
                  </a:cubicBezTo>
                  <a:cubicBezTo>
                    <a:pt x="27117" y="45467"/>
                    <a:pt x="29511" y="44202"/>
                    <a:pt x="30856" y="41931"/>
                  </a:cubicBezTo>
                  <a:cubicBezTo>
                    <a:pt x="31856" y="40263"/>
                    <a:pt x="32090" y="38395"/>
                    <a:pt x="31723" y="36627"/>
                  </a:cubicBezTo>
                  <a:lnTo>
                    <a:pt x="31723" y="36627"/>
                  </a:lnTo>
                  <a:cubicBezTo>
                    <a:pt x="32116" y="36739"/>
                    <a:pt x="32517" y="36794"/>
                    <a:pt x="32916" y="36794"/>
                  </a:cubicBezTo>
                  <a:cubicBezTo>
                    <a:pt x="34416" y="36794"/>
                    <a:pt x="35883" y="36022"/>
                    <a:pt x="36726" y="34626"/>
                  </a:cubicBezTo>
                  <a:cubicBezTo>
                    <a:pt x="37760" y="32891"/>
                    <a:pt x="37494" y="30723"/>
                    <a:pt x="36193" y="29288"/>
                  </a:cubicBezTo>
                  <a:cubicBezTo>
                    <a:pt x="37093" y="29255"/>
                    <a:pt x="37927" y="28788"/>
                    <a:pt x="38428" y="27954"/>
                  </a:cubicBezTo>
                  <a:cubicBezTo>
                    <a:pt x="39061" y="26920"/>
                    <a:pt x="38895" y="25619"/>
                    <a:pt x="38127" y="24718"/>
                  </a:cubicBezTo>
                  <a:cubicBezTo>
                    <a:pt x="40562" y="24685"/>
                    <a:pt x="42897" y="23451"/>
                    <a:pt x="44232" y="21216"/>
                  </a:cubicBezTo>
                  <a:cubicBezTo>
                    <a:pt x="46267" y="17780"/>
                    <a:pt x="45166" y="13310"/>
                    <a:pt x="41730" y="11275"/>
                  </a:cubicBezTo>
                  <a:cubicBezTo>
                    <a:pt x="40562" y="10584"/>
                    <a:pt x="39274" y="10250"/>
                    <a:pt x="38001" y="10250"/>
                  </a:cubicBezTo>
                  <a:cubicBezTo>
                    <a:pt x="37493" y="10250"/>
                    <a:pt x="36988" y="10304"/>
                    <a:pt x="36493" y="10408"/>
                  </a:cubicBezTo>
                  <a:cubicBezTo>
                    <a:pt x="36460" y="9508"/>
                    <a:pt x="35993" y="8607"/>
                    <a:pt x="35159" y="8107"/>
                  </a:cubicBezTo>
                  <a:cubicBezTo>
                    <a:pt x="34702" y="7842"/>
                    <a:pt x="34194" y="7717"/>
                    <a:pt x="33696" y="7717"/>
                  </a:cubicBezTo>
                  <a:cubicBezTo>
                    <a:pt x="33503" y="7717"/>
                    <a:pt x="33311" y="7736"/>
                    <a:pt x="33124" y="7773"/>
                  </a:cubicBezTo>
                  <a:cubicBezTo>
                    <a:pt x="33324" y="5138"/>
                    <a:pt x="32056" y="2469"/>
                    <a:pt x="29621" y="1035"/>
                  </a:cubicBezTo>
                  <a:cubicBezTo>
                    <a:pt x="28456" y="334"/>
                    <a:pt x="27172" y="0"/>
                    <a:pt x="25905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1"/>
            <p:cNvSpPr/>
            <p:nvPr/>
          </p:nvSpPr>
          <p:spPr>
            <a:xfrm>
              <a:off x="4081425" y="3011775"/>
              <a:ext cx="512875" cy="275200"/>
            </a:xfrm>
            <a:custGeom>
              <a:rect b="b" l="l" r="r" t="t"/>
              <a:pathLst>
                <a:path extrusionOk="0" h="11008" w="20515">
                  <a:moveTo>
                    <a:pt x="0" y="0"/>
                  </a:moveTo>
                  <a:lnTo>
                    <a:pt x="19181" y="11008"/>
                  </a:lnTo>
                  <a:lnTo>
                    <a:pt x="20515" y="80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1"/>
            <p:cNvSpPr/>
            <p:nvPr/>
          </p:nvSpPr>
          <p:spPr>
            <a:xfrm>
              <a:off x="4026375" y="3103500"/>
              <a:ext cx="193500" cy="333600"/>
            </a:xfrm>
            <a:custGeom>
              <a:rect b="b" l="l" r="r" t="t"/>
              <a:pathLst>
                <a:path extrusionOk="0" h="13344" w="7740">
                  <a:moveTo>
                    <a:pt x="1" y="0"/>
                  </a:moveTo>
                  <a:lnTo>
                    <a:pt x="4938" y="13343"/>
                  </a:lnTo>
                  <a:lnTo>
                    <a:pt x="7740" y="12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1"/>
            <p:cNvSpPr/>
            <p:nvPr/>
          </p:nvSpPr>
          <p:spPr>
            <a:xfrm>
              <a:off x="4047225" y="2869175"/>
              <a:ext cx="356950" cy="76725"/>
            </a:xfrm>
            <a:custGeom>
              <a:rect b="b" l="l" r="r" t="t"/>
              <a:pathLst>
                <a:path extrusionOk="0" h="3069" w="14278">
                  <a:moveTo>
                    <a:pt x="14277" y="0"/>
                  </a:moveTo>
                  <a:lnTo>
                    <a:pt x="1" y="1635"/>
                  </a:lnTo>
                  <a:lnTo>
                    <a:pt x="14144" y="3069"/>
                  </a:lnTo>
                  <a:lnTo>
                    <a:pt x="14277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1"/>
            <p:cNvSpPr/>
            <p:nvPr/>
          </p:nvSpPr>
          <p:spPr>
            <a:xfrm>
              <a:off x="3857925" y="2066925"/>
              <a:ext cx="192675" cy="213500"/>
            </a:xfrm>
            <a:custGeom>
              <a:rect b="b" l="l" r="r" t="t"/>
              <a:pathLst>
                <a:path extrusionOk="0" h="8540" w="7707">
                  <a:moveTo>
                    <a:pt x="4470" y="0"/>
                  </a:moveTo>
                  <a:lnTo>
                    <a:pt x="1" y="8540"/>
                  </a:lnTo>
                  <a:lnTo>
                    <a:pt x="7706" y="2102"/>
                  </a:lnTo>
                  <a:lnTo>
                    <a:pt x="4470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" name="Google Shape;277;p11"/>
          <p:cNvGrpSpPr/>
          <p:nvPr/>
        </p:nvGrpSpPr>
        <p:grpSpPr>
          <a:xfrm>
            <a:off x="6262539" y="4178848"/>
            <a:ext cx="330501" cy="420581"/>
            <a:chOff x="3828325" y="875775"/>
            <a:chExt cx="330501" cy="420623"/>
          </a:xfrm>
        </p:grpSpPr>
        <p:sp>
          <p:nvSpPr>
            <p:cNvPr id="278" name="Google Shape;278;p11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1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1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1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1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1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" name="Google Shape;290;p11"/>
          <p:cNvGrpSpPr/>
          <p:nvPr/>
        </p:nvGrpSpPr>
        <p:grpSpPr>
          <a:xfrm flipH="1">
            <a:off x="2383825" y="548638"/>
            <a:ext cx="330501" cy="420623"/>
            <a:chOff x="3828325" y="875775"/>
            <a:chExt cx="330501" cy="420623"/>
          </a:xfrm>
        </p:grpSpPr>
        <p:sp>
          <p:nvSpPr>
            <p:cNvPr id="291" name="Google Shape;291;p11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1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1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1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1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1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1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1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1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11"/>
          <p:cNvSpPr/>
          <p:nvPr/>
        </p:nvSpPr>
        <p:spPr>
          <a:xfrm>
            <a:off x="8075925" y="3953275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1"/>
          <p:cNvSpPr/>
          <p:nvPr/>
        </p:nvSpPr>
        <p:spPr>
          <a:xfrm flipH="1">
            <a:off x="358375" y="605075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1"/>
          <p:cNvSpPr/>
          <p:nvPr/>
        </p:nvSpPr>
        <p:spPr>
          <a:xfrm>
            <a:off x="6151200" y="760738"/>
            <a:ext cx="208500" cy="208500"/>
          </a:xfrm>
          <a:custGeom>
            <a:rect b="b" l="l" r="r" t="t"/>
            <a:pathLst>
              <a:path extrusionOk="0" h="8340" w="8340">
                <a:moveTo>
                  <a:pt x="4170" y="0"/>
                </a:moveTo>
                <a:cubicBezTo>
                  <a:pt x="1868" y="0"/>
                  <a:pt x="0" y="1868"/>
                  <a:pt x="0" y="4170"/>
                </a:cubicBezTo>
                <a:cubicBezTo>
                  <a:pt x="0" y="6471"/>
                  <a:pt x="1868" y="8339"/>
                  <a:pt x="4170" y="8339"/>
                </a:cubicBezTo>
                <a:cubicBezTo>
                  <a:pt x="6472" y="8339"/>
                  <a:pt x="8340" y="6471"/>
                  <a:pt x="8340" y="4170"/>
                </a:cubicBezTo>
                <a:cubicBezTo>
                  <a:pt x="8340" y="1868"/>
                  <a:pt x="6472" y="0"/>
                  <a:pt x="4170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1"/>
          <p:cNvSpPr txBox="1"/>
          <p:nvPr>
            <p:ph hasCustomPrompt="1" type="title"/>
          </p:nvPr>
        </p:nvSpPr>
        <p:spPr>
          <a:xfrm>
            <a:off x="4424850" y="1480850"/>
            <a:ext cx="4005900" cy="14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7" name="Google Shape;307;p11"/>
          <p:cNvSpPr txBox="1"/>
          <p:nvPr>
            <p:ph idx="1" type="body"/>
          </p:nvPr>
        </p:nvSpPr>
        <p:spPr>
          <a:xfrm>
            <a:off x="4424850" y="2979650"/>
            <a:ext cx="4005900" cy="6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>
                <a:solidFill>
                  <a:schemeClr val="dk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3"/>
          <p:cNvSpPr/>
          <p:nvPr/>
        </p:nvSpPr>
        <p:spPr>
          <a:xfrm>
            <a:off x="1369450" y="-1098725"/>
            <a:ext cx="7997608" cy="4716858"/>
          </a:xfrm>
          <a:custGeom>
            <a:rect b="b" l="l" r="r" t="t"/>
            <a:pathLst>
              <a:path extrusionOk="0" h="69583" w="113849">
                <a:moveTo>
                  <a:pt x="65503" y="1"/>
                </a:moveTo>
                <a:cubicBezTo>
                  <a:pt x="64705" y="1"/>
                  <a:pt x="63864" y="50"/>
                  <a:pt x="62979" y="157"/>
                </a:cubicBezTo>
                <a:cubicBezTo>
                  <a:pt x="49069" y="1825"/>
                  <a:pt x="52138" y="15568"/>
                  <a:pt x="52138" y="15568"/>
                </a:cubicBezTo>
                <a:cubicBezTo>
                  <a:pt x="41097" y="18003"/>
                  <a:pt x="39362" y="23106"/>
                  <a:pt x="40029" y="28310"/>
                </a:cubicBezTo>
                <a:cubicBezTo>
                  <a:pt x="40830" y="34281"/>
                  <a:pt x="46334" y="37950"/>
                  <a:pt x="46334" y="37950"/>
                </a:cubicBezTo>
                <a:lnTo>
                  <a:pt x="1" y="49926"/>
                </a:lnTo>
                <a:lnTo>
                  <a:pt x="47168" y="47524"/>
                </a:lnTo>
                <a:lnTo>
                  <a:pt x="47168" y="47524"/>
                </a:lnTo>
                <a:cubicBezTo>
                  <a:pt x="47168" y="47524"/>
                  <a:pt x="44499" y="64369"/>
                  <a:pt x="61445" y="68806"/>
                </a:cubicBezTo>
                <a:cubicBezTo>
                  <a:pt x="63490" y="69345"/>
                  <a:pt x="65346" y="69583"/>
                  <a:pt x="67028" y="69583"/>
                </a:cubicBezTo>
                <a:cubicBezTo>
                  <a:pt x="79276" y="69583"/>
                  <a:pt x="82293" y="56997"/>
                  <a:pt x="82293" y="56997"/>
                </a:cubicBezTo>
                <a:cubicBezTo>
                  <a:pt x="83619" y="57298"/>
                  <a:pt x="88657" y="60054"/>
                  <a:pt x="94093" y="60054"/>
                </a:cubicBezTo>
                <a:cubicBezTo>
                  <a:pt x="98911" y="60054"/>
                  <a:pt x="104042" y="57888"/>
                  <a:pt x="107177" y="49926"/>
                </a:cubicBezTo>
                <a:cubicBezTo>
                  <a:pt x="113849" y="32947"/>
                  <a:pt x="98404" y="27109"/>
                  <a:pt x="98404" y="27109"/>
                </a:cubicBezTo>
                <a:cubicBezTo>
                  <a:pt x="101740" y="24074"/>
                  <a:pt x="106477" y="12099"/>
                  <a:pt x="97871" y="6561"/>
                </a:cubicBezTo>
                <a:cubicBezTo>
                  <a:pt x="95950" y="5323"/>
                  <a:pt x="93989" y="4841"/>
                  <a:pt x="92101" y="4841"/>
                </a:cubicBezTo>
                <a:cubicBezTo>
                  <a:pt x="85500" y="4841"/>
                  <a:pt x="79791" y="10731"/>
                  <a:pt x="79791" y="10731"/>
                </a:cubicBezTo>
                <a:cubicBezTo>
                  <a:pt x="79791" y="10731"/>
                  <a:pt x="77218" y="1"/>
                  <a:pt x="65503" y="1"/>
                </a:cubicBezTo>
                <a:close/>
              </a:path>
            </a:pathLst>
          </a:custGeom>
          <a:solidFill>
            <a:srgbClr val="9FC5E8">
              <a:alpha val="3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1" name="Google Shape;311;p13"/>
          <p:cNvGrpSpPr/>
          <p:nvPr/>
        </p:nvGrpSpPr>
        <p:grpSpPr>
          <a:xfrm>
            <a:off x="556050" y="2300400"/>
            <a:ext cx="1418525" cy="3058700"/>
            <a:chOff x="440200" y="1992125"/>
            <a:chExt cx="1418525" cy="3058700"/>
          </a:xfrm>
        </p:grpSpPr>
        <p:sp>
          <p:nvSpPr>
            <p:cNvPr id="312" name="Google Shape;312;p13"/>
            <p:cNvSpPr/>
            <p:nvPr/>
          </p:nvSpPr>
          <p:spPr>
            <a:xfrm>
              <a:off x="686200" y="1992125"/>
              <a:ext cx="223525" cy="329950"/>
            </a:xfrm>
            <a:custGeom>
              <a:rect b="b" l="l" r="r" t="t"/>
              <a:pathLst>
                <a:path extrusionOk="0" h="13198" w="8941">
                  <a:moveTo>
                    <a:pt x="4033" y="1"/>
                  </a:moveTo>
                  <a:cubicBezTo>
                    <a:pt x="3674" y="1"/>
                    <a:pt x="3276" y="46"/>
                    <a:pt x="2836" y="154"/>
                  </a:cubicBezTo>
                  <a:cubicBezTo>
                    <a:pt x="468" y="721"/>
                    <a:pt x="1" y="2489"/>
                    <a:pt x="1" y="2489"/>
                  </a:cubicBezTo>
                  <a:lnTo>
                    <a:pt x="167" y="3223"/>
                  </a:lnTo>
                  <a:lnTo>
                    <a:pt x="2202" y="12463"/>
                  </a:lnTo>
                  <a:lnTo>
                    <a:pt x="2369" y="13197"/>
                  </a:lnTo>
                  <a:cubicBezTo>
                    <a:pt x="2369" y="13197"/>
                    <a:pt x="3737" y="13097"/>
                    <a:pt x="5771" y="12630"/>
                  </a:cubicBezTo>
                  <a:cubicBezTo>
                    <a:pt x="7806" y="12196"/>
                    <a:pt x="8940" y="11729"/>
                    <a:pt x="8940" y="11729"/>
                  </a:cubicBezTo>
                  <a:lnTo>
                    <a:pt x="8773" y="10996"/>
                  </a:lnTo>
                  <a:lnTo>
                    <a:pt x="6739" y="1756"/>
                  </a:lnTo>
                  <a:lnTo>
                    <a:pt x="6572" y="1055"/>
                  </a:lnTo>
                  <a:cubicBezTo>
                    <a:pt x="6572" y="1055"/>
                    <a:pt x="5770" y="1"/>
                    <a:pt x="403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3"/>
            <p:cNvSpPr/>
            <p:nvPr/>
          </p:nvSpPr>
          <p:spPr>
            <a:xfrm>
              <a:off x="625325" y="2174500"/>
              <a:ext cx="390125" cy="167850"/>
            </a:xfrm>
            <a:custGeom>
              <a:rect b="b" l="l" r="r" t="t"/>
              <a:pathLst>
                <a:path extrusionOk="0" h="6714" w="15605">
                  <a:moveTo>
                    <a:pt x="11040" y="1"/>
                  </a:moveTo>
                  <a:cubicBezTo>
                    <a:pt x="7409" y="1"/>
                    <a:pt x="3425" y="1179"/>
                    <a:pt x="668" y="3234"/>
                  </a:cubicBezTo>
                  <a:cubicBezTo>
                    <a:pt x="167" y="3634"/>
                    <a:pt x="0" y="4434"/>
                    <a:pt x="134" y="5001"/>
                  </a:cubicBezTo>
                  <a:cubicBezTo>
                    <a:pt x="134" y="5102"/>
                    <a:pt x="167" y="5168"/>
                    <a:pt x="167" y="5268"/>
                  </a:cubicBezTo>
                  <a:cubicBezTo>
                    <a:pt x="382" y="6211"/>
                    <a:pt x="1160" y="6713"/>
                    <a:pt x="1981" y="6713"/>
                  </a:cubicBezTo>
                  <a:cubicBezTo>
                    <a:pt x="2439" y="6713"/>
                    <a:pt x="2909" y="6558"/>
                    <a:pt x="3303" y="6236"/>
                  </a:cubicBezTo>
                  <a:cubicBezTo>
                    <a:pt x="4404" y="5335"/>
                    <a:pt x="6372" y="4901"/>
                    <a:pt x="7806" y="4568"/>
                  </a:cubicBezTo>
                  <a:cubicBezTo>
                    <a:pt x="8991" y="4341"/>
                    <a:pt x="10385" y="4019"/>
                    <a:pt x="11672" y="4019"/>
                  </a:cubicBezTo>
                  <a:cubicBezTo>
                    <a:pt x="12088" y="4019"/>
                    <a:pt x="12493" y="4053"/>
                    <a:pt x="12876" y="4134"/>
                  </a:cubicBezTo>
                  <a:cubicBezTo>
                    <a:pt x="13040" y="4170"/>
                    <a:pt x="13204" y="4187"/>
                    <a:pt x="13366" y="4187"/>
                  </a:cubicBezTo>
                  <a:cubicBezTo>
                    <a:pt x="14555" y="4187"/>
                    <a:pt x="15605" y="3254"/>
                    <a:pt x="15311" y="1933"/>
                  </a:cubicBezTo>
                  <a:cubicBezTo>
                    <a:pt x="15278" y="1866"/>
                    <a:pt x="15278" y="1766"/>
                    <a:pt x="15245" y="1666"/>
                  </a:cubicBezTo>
                  <a:cubicBezTo>
                    <a:pt x="15045" y="798"/>
                    <a:pt x="14344" y="365"/>
                    <a:pt x="13510" y="198"/>
                  </a:cubicBezTo>
                  <a:cubicBezTo>
                    <a:pt x="12720" y="65"/>
                    <a:pt x="11890" y="1"/>
                    <a:pt x="11040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3"/>
            <p:cNvSpPr/>
            <p:nvPr/>
          </p:nvSpPr>
          <p:spPr>
            <a:xfrm>
              <a:off x="469375" y="2234900"/>
              <a:ext cx="822275" cy="684075"/>
            </a:xfrm>
            <a:custGeom>
              <a:rect b="b" l="l" r="r" t="t"/>
              <a:pathLst>
                <a:path extrusionOk="0" h="27363" w="32891">
                  <a:moveTo>
                    <a:pt x="18873" y="0"/>
                  </a:moveTo>
                  <a:cubicBezTo>
                    <a:pt x="17261" y="0"/>
                    <a:pt x="15569" y="201"/>
                    <a:pt x="13844" y="584"/>
                  </a:cubicBezTo>
                  <a:cubicBezTo>
                    <a:pt x="5738" y="2352"/>
                    <a:pt x="1" y="7489"/>
                    <a:pt x="1802" y="15595"/>
                  </a:cubicBezTo>
                  <a:cubicBezTo>
                    <a:pt x="3331" y="22577"/>
                    <a:pt x="9527" y="27363"/>
                    <a:pt x="16417" y="27363"/>
                  </a:cubicBezTo>
                  <a:cubicBezTo>
                    <a:pt x="17494" y="27363"/>
                    <a:pt x="18587" y="27246"/>
                    <a:pt x="19681" y="27003"/>
                  </a:cubicBezTo>
                  <a:cubicBezTo>
                    <a:pt x="27787" y="25235"/>
                    <a:pt x="32891" y="17196"/>
                    <a:pt x="31090" y="9123"/>
                  </a:cubicBezTo>
                  <a:cubicBezTo>
                    <a:pt x="29698" y="2743"/>
                    <a:pt x="24834" y="0"/>
                    <a:pt x="18873" y="0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3"/>
            <p:cNvSpPr/>
            <p:nvPr/>
          </p:nvSpPr>
          <p:spPr>
            <a:xfrm>
              <a:off x="927750" y="4691175"/>
              <a:ext cx="930975" cy="359650"/>
            </a:xfrm>
            <a:custGeom>
              <a:rect b="b" l="l" r="r" t="t"/>
              <a:pathLst>
                <a:path extrusionOk="0" h="14386" w="37239">
                  <a:moveTo>
                    <a:pt x="35087" y="0"/>
                  </a:moveTo>
                  <a:cubicBezTo>
                    <a:pt x="34844" y="0"/>
                    <a:pt x="34600" y="85"/>
                    <a:pt x="34403" y="270"/>
                  </a:cubicBezTo>
                  <a:cubicBezTo>
                    <a:pt x="30167" y="4072"/>
                    <a:pt x="24663" y="6274"/>
                    <a:pt x="19192" y="7542"/>
                  </a:cubicBezTo>
                  <a:cubicBezTo>
                    <a:pt x="16183" y="8168"/>
                    <a:pt x="13065" y="8540"/>
                    <a:pt x="9952" y="8540"/>
                  </a:cubicBezTo>
                  <a:cubicBezTo>
                    <a:pt x="7095" y="8540"/>
                    <a:pt x="4241" y="8227"/>
                    <a:pt x="1480" y="7508"/>
                  </a:cubicBezTo>
                  <a:cubicBezTo>
                    <a:pt x="1383" y="7482"/>
                    <a:pt x="1286" y="7469"/>
                    <a:pt x="1191" y="7469"/>
                  </a:cubicBezTo>
                  <a:cubicBezTo>
                    <a:pt x="560" y="7469"/>
                    <a:pt x="1" y="8014"/>
                    <a:pt x="146" y="8709"/>
                  </a:cubicBezTo>
                  <a:cubicBezTo>
                    <a:pt x="412" y="9910"/>
                    <a:pt x="479" y="11511"/>
                    <a:pt x="1046" y="12612"/>
                  </a:cubicBezTo>
                  <a:cubicBezTo>
                    <a:pt x="1446" y="13379"/>
                    <a:pt x="2981" y="13479"/>
                    <a:pt x="3715" y="13646"/>
                  </a:cubicBezTo>
                  <a:cubicBezTo>
                    <a:pt x="6171" y="14152"/>
                    <a:pt x="8673" y="14386"/>
                    <a:pt x="11180" y="14386"/>
                  </a:cubicBezTo>
                  <a:cubicBezTo>
                    <a:pt x="14292" y="14386"/>
                    <a:pt x="17412" y="14026"/>
                    <a:pt x="20460" y="13379"/>
                  </a:cubicBezTo>
                  <a:cubicBezTo>
                    <a:pt x="25730" y="12245"/>
                    <a:pt x="30867" y="10010"/>
                    <a:pt x="35137" y="6674"/>
                  </a:cubicBezTo>
                  <a:cubicBezTo>
                    <a:pt x="35671" y="6274"/>
                    <a:pt x="36672" y="5640"/>
                    <a:pt x="36872" y="4940"/>
                  </a:cubicBezTo>
                  <a:cubicBezTo>
                    <a:pt x="37239" y="3839"/>
                    <a:pt x="36371" y="1904"/>
                    <a:pt x="36105" y="803"/>
                  </a:cubicBezTo>
                  <a:cubicBezTo>
                    <a:pt x="35996" y="302"/>
                    <a:pt x="35545" y="0"/>
                    <a:pt x="35087" y="0"/>
                  </a:cubicBezTo>
                  <a:close/>
                </a:path>
              </a:pathLst>
            </a:custGeom>
            <a:solidFill>
              <a:srgbClr val="85828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3"/>
            <p:cNvSpPr/>
            <p:nvPr/>
          </p:nvSpPr>
          <p:spPr>
            <a:xfrm>
              <a:off x="930550" y="4702900"/>
              <a:ext cx="928175" cy="347800"/>
            </a:xfrm>
            <a:custGeom>
              <a:rect b="b" l="l" r="r" t="t"/>
              <a:pathLst>
                <a:path extrusionOk="0" h="13912" w="37127">
                  <a:moveTo>
                    <a:pt x="35859" y="1"/>
                  </a:moveTo>
                  <a:cubicBezTo>
                    <a:pt x="35826" y="34"/>
                    <a:pt x="35826" y="101"/>
                    <a:pt x="35826" y="134"/>
                  </a:cubicBezTo>
                  <a:cubicBezTo>
                    <a:pt x="35592" y="835"/>
                    <a:pt x="34592" y="1469"/>
                    <a:pt x="34058" y="1869"/>
                  </a:cubicBezTo>
                  <a:cubicBezTo>
                    <a:pt x="29821" y="5205"/>
                    <a:pt x="24651" y="7440"/>
                    <a:pt x="19381" y="8574"/>
                  </a:cubicBezTo>
                  <a:cubicBezTo>
                    <a:pt x="16352" y="9202"/>
                    <a:pt x="13241" y="9564"/>
                    <a:pt x="10128" y="9564"/>
                  </a:cubicBezTo>
                  <a:cubicBezTo>
                    <a:pt x="7619" y="9564"/>
                    <a:pt x="5107" y="9328"/>
                    <a:pt x="2635" y="8807"/>
                  </a:cubicBezTo>
                  <a:cubicBezTo>
                    <a:pt x="1968" y="8674"/>
                    <a:pt x="501" y="8574"/>
                    <a:pt x="34" y="7873"/>
                  </a:cubicBezTo>
                  <a:cubicBezTo>
                    <a:pt x="0" y="8007"/>
                    <a:pt x="0" y="8107"/>
                    <a:pt x="34" y="8240"/>
                  </a:cubicBezTo>
                  <a:cubicBezTo>
                    <a:pt x="300" y="9441"/>
                    <a:pt x="367" y="11042"/>
                    <a:pt x="934" y="12143"/>
                  </a:cubicBezTo>
                  <a:cubicBezTo>
                    <a:pt x="1334" y="12910"/>
                    <a:pt x="2869" y="13010"/>
                    <a:pt x="3603" y="13144"/>
                  </a:cubicBezTo>
                  <a:cubicBezTo>
                    <a:pt x="6082" y="13670"/>
                    <a:pt x="8616" y="13911"/>
                    <a:pt x="11152" y="13911"/>
                  </a:cubicBezTo>
                  <a:cubicBezTo>
                    <a:pt x="14245" y="13911"/>
                    <a:pt x="17342" y="13552"/>
                    <a:pt x="20348" y="12910"/>
                  </a:cubicBezTo>
                  <a:cubicBezTo>
                    <a:pt x="25618" y="11776"/>
                    <a:pt x="30755" y="9541"/>
                    <a:pt x="35025" y="6205"/>
                  </a:cubicBezTo>
                  <a:cubicBezTo>
                    <a:pt x="35559" y="5805"/>
                    <a:pt x="36560" y="5171"/>
                    <a:pt x="36760" y="4471"/>
                  </a:cubicBezTo>
                  <a:cubicBezTo>
                    <a:pt x="37127" y="3370"/>
                    <a:pt x="36259" y="1435"/>
                    <a:pt x="36026" y="334"/>
                  </a:cubicBezTo>
                  <a:cubicBezTo>
                    <a:pt x="35993" y="201"/>
                    <a:pt x="35926" y="101"/>
                    <a:pt x="35859" y="1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3"/>
            <p:cNvSpPr/>
            <p:nvPr/>
          </p:nvSpPr>
          <p:spPr>
            <a:xfrm>
              <a:off x="466050" y="2492950"/>
              <a:ext cx="1333475" cy="2416300"/>
            </a:xfrm>
            <a:custGeom>
              <a:rect b="b" l="l" r="r" t="t"/>
              <a:pathLst>
                <a:path extrusionOk="0" h="96652" w="53339">
                  <a:moveTo>
                    <a:pt x="33703" y="1"/>
                  </a:moveTo>
                  <a:cubicBezTo>
                    <a:pt x="32424" y="1"/>
                    <a:pt x="25698" y="108"/>
                    <a:pt x="16178" y="2204"/>
                  </a:cubicBezTo>
                  <a:cubicBezTo>
                    <a:pt x="5604" y="4539"/>
                    <a:pt x="0" y="7474"/>
                    <a:pt x="0" y="7474"/>
                  </a:cubicBezTo>
                  <a:lnTo>
                    <a:pt x="1301" y="13445"/>
                  </a:lnTo>
                  <a:lnTo>
                    <a:pt x="18080" y="89466"/>
                  </a:lnTo>
                  <a:lnTo>
                    <a:pt x="19414" y="95437"/>
                  </a:lnTo>
                  <a:cubicBezTo>
                    <a:pt x="19414" y="95437"/>
                    <a:pt x="23040" y="96651"/>
                    <a:pt x="28754" y="96651"/>
                  </a:cubicBezTo>
                  <a:cubicBezTo>
                    <a:pt x="31351" y="96651"/>
                    <a:pt x="34379" y="96400"/>
                    <a:pt x="37694" y="95671"/>
                  </a:cubicBezTo>
                  <a:cubicBezTo>
                    <a:pt x="48268" y="93336"/>
                    <a:pt x="53338" y="87932"/>
                    <a:pt x="53338" y="87932"/>
                  </a:cubicBezTo>
                  <a:lnTo>
                    <a:pt x="52037" y="81961"/>
                  </a:lnTo>
                  <a:lnTo>
                    <a:pt x="35225" y="5973"/>
                  </a:lnTo>
                  <a:lnTo>
                    <a:pt x="33924" y="2"/>
                  </a:lnTo>
                  <a:cubicBezTo>
                    <a:pt x="33924" y="2"/>
                    <a:pt x="33849" y="1"/>
                    <a:pt x="33703" y="1"/>
                  </a:cubicBezTo>
                  <a:close/>
                </a:path>
              </a:pathLst>
            </a:custGeom>
            <a:solidFill>
              <a:srgbClr val="B84A5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3"/>
            <p:cNvSpPr/>
            <p:nvPr/>
          </p:nvSpPr>
          <p:spPr>
            <a:xfrm>
              <a:off x="635325" y="2824300"/>
              <a:ext cx="830625" cy="976900"/>
            </a:xfrm>
            <a:custGeom>
              <a:rect b="b" l="l" r="r" t="t"/>
              <a:pathLst>
                <a:path extrusionOk="0" h="39076" w="33225">
                  <a:moveTo>
                    <a:pt x="14714" y="0"/>
                  </a:moveTo>
                  <a:cubicBezTo>
                    <a:pt x="13923" y="0"/>
                    <a:pt x="13131" y="84"/>
                    <a:pt x="12343" y="258"/>
                  </a:cubicBezTo>
                  <a:cubicBezTo>
                    <a:pt x="4471" y="1993"/>
                    <a:pt x="1" y="12033"/>
                    <a:pt x="2369" y="22674"/>
                  </a:cubicBezTo>
                  <a:cubicBezTo>
                    <a:pt x="4471" y="32254"/>
                    <a:pt x="11385" y="39076"/>
                    <a:pt x="18488" y="39076"/>
                  </a:cubicBezTo>
                  <a:cubicBezTo>
                    <a:pt x="19275" y="39076"/>
                    <a:pt x="20064" y="38992"/>
                    <a:pt x="20849" y="38819"/>
                  </a:cubicBezTo>
                  <a:cubicBezTo>
                    <a:pt x="28721" y="37051"/>
                    <a:pt x="33224" y="27044"/>
                    <a:pt x="30856" y="16370"/>
                  </a:cubicBezTo>
                  <a:cubicBezTo>
                    <a:pt x="28755" y="6794"/>
                    <a:pt x="21818" y="0"/>
                    <a:pt x="14714" y="0"/>
                  </a:cubicBezTo>
                  <a:close/>
                </a:path>
              </a:pathLst>
            </a:custGeom>
            <a:solidFill>
              <a:srgbClr val="F8DEC7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3"/>
            <p:cNvSpPr/>
            <p:nvPr/>
          </p:nvSpPr>
          <p:spPr>
            <a:xfrm>
              <a:off x="796275" y="2928300"/>
              <a:ext cx="460350" cy="778925"/>
            </a:xfrm>
            <a:custGeom>
              <a:rect b="b" l="l" r="r" t="t"/>
              <a:pathLst>
                <a:path extrusionOk="0" h="31157" w="18414">
                  <a:moveTo>
                    <a:pt x="11842" y="1"/>
                  </a:moveTo>
                  <a:lnTo>
                    <a:pt x="6939" y="1068"/>
                  </a:lnTo>
                  <a:lnTo>
                    <a:pt x="1" y="15112"/>
                  </a:lnTo>
                  <a:lnTo>
                    <a:pt x="3970" y="14211"/>
                  </a:lnTo>
                  <a:lnTo>
                    <a:pt x="10875" y="12710"/>
                  </a:lnTo>
                  <a:lnTo>
                    <a:pt x="6572" y="20616"/>
                  </a:lnTo>
                  <a:lnTo>
                    <a:pt x="4504" y="24385"/>
                  </a:lnTo>
                  <a:lnTo>
                    <a:pt x="8707" y="23451"/>
                  </a:lnTo>
                  <a:lnTo>
                    <a:pt x="10908" y="22984"/>
                  </a:lnTo>
                  <a:lnTo>
                    <a:pt x="10908" y="22984"/>
                  </a:lnTo>
                  <a:lnTo>
                    <a:pt x="8874" y="31156"/>
                  </a:lnTo>
                  <a:lnTo>
                    <a:pt x="15345" y="21183"/>
                  </a:lnTo>
                  <a:lnTo>
                    <a:pt x="17747" y="17480"/>
                  </a:lnTo>
                  <a:lnTo>
                    <a:pt x="13110" y="18481"/>
                  </a:lnTo>
                  <a:lnTo>
                    <a:pt x="12043" y="18714"/>
                  </a:lnTo>
                  <a:lnTo>
                    <a:pt x="12043" y="18714"/>
                  </a:lnTo>
                  <a:lnTo>
                    <a:pt x="16346" y="10809"/>
                  </a:lnTo>
                  <a:lnTo>
                    <a:pt x="18414" y="7039"/>
                  </a:lnTo>
                  <a:lnTo>
                    <a:pt x="14211" y="7940"/>
                  </a:lnTo>
                  <a:lnTo>
                    <a:pt x="7106" y="9508"/>
                  </a:lnTo>
                  <a:lnTo>
                    <a:pt x="1184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3"/>
            <p:cNvSpPr/>
            <p:nvPr/>
          </p:nvSpPr>
          <p:spPr>
            <a:xfrm>
              <a:off x="440200" y="2462400"/>
              <a:ext cx="909275" cy="269650"/>
            </a:xfrm>
            <a:custGeom>
              <a:rect b="b" l="l" r="r" t="t"/>
              <a:pathLst>
                <a:path extrusionOk="0" h="10786" w="36371">
                  <a:moveTo>
                    <a:pt x="29215" y="1"/>
                  </a:moveTo>
                  <a:cubicBezTo>
                    <a:pt x="25025" y="1"/>
                    <a:pt x="20773" y="654"/>
                    <a:pt x="16812" y="1491"/>
                  </a:cubicBezTo>
                  <a:cubicBezTo>
                    <a:pt x="11208" y="2692"/>
                    <a:pt x="5004" y="4693"/>
                    <a:pt x="400" y="8263"/>
                  </a:cubicBezTo>
                  <a:cubicBezTo>
                    <a:pt x="100" y="8463"/>
                    <a:pt x="0" y="8930"/>
                    <a:pt x="67" y="9263"/>
                  </a:cubicBezTo>
                  <a:lnTo>
                    <a:pt x="234" y="9997"/>
                  </a:lnTo>
                  <a:cubicBezTo>
                    <a:pt x="343" y="10498"/>
                    <a:pt x="793" y="10786"/>
                    <a:pt x="1259" y="10786"/>
                  </a:cubicBezTo>
                  <a:cubicBezTo>
                    <a:pt x="1507" y="10786"/>
                    <a:pt x="1760" y="10705"/>
                    <a:pt x="1968" y="10531"/>
                  </a:cubicBezTo>
                  <a:cubicBezTo>
                    <a:pt x="3369" y="9297"/>
                    <a:pt x="5237" y="8496"/>
                    <a:pt x="6938" y="7762"/>
                  </a:cubicBezTo>
                  <a:cubicBezTo>
                    <a:pt x="10308" y="6295"/>
                    <a:pt x="13877" y="5294"/>
                    <a:pt x="17446" y="4493"/>
                  </a:cubicBezTo>
                  <a:cubicBezTo>
                    <a:pt x="21082" y="3693"/>
                    <a:pt x="24785" y="3159"/>
                    <a:pt x="28521" y="2959"/>
                  </a:cubicBezTo>
                  <a:cubicBezTo>
                    <a:pt x="29309" y="2933"/>
                    <a:pt x="30127" y="2903"/>
                    <a:pt x="30948" y="2903"/>
                  </a:cubicBezTo>
                  <a:cubicBezTo>
                    <a:pt x="32280" y="2903"/>
                    <a:pt x="33620" y="2983"/>
                    <a:pt x="34858" y="3292"/>
                  </a:cubicBezTo>
                  <a:cubicBezTo>
                    <a:pt x="34959" y="3319"/>
                    <a:pt x="35060" y="3331"/>
                    <a:pt x="35159" y="3331"/>
                  </a:cubicBezTo>
                  <a:cubicBezTo>
                    <a:pt x="35811" y="3331"/>
                    <a:pt x="36371" y="2787"/>
                    <a:pt x="36226" y="2092"/>
                  </a:cubicBezTo>
                  <a:cubicBezTo>
                    <a:pt x="36159" y="1825"/>
                    <a:pt x="36093" y="1558"/>
                    <a:pt x="36026" y="1291"/>
                  </a:cubicBezTo>
                  <a:cubicBezTo>
                    <a:pt x="35926" y="824"/>
                    <a:pt x="35559" y="557"/>
                    <a:pt x="35092" y="490"/>
                  </a:cubicBezTo>
                  <a:cubicBezTo>
                    <a:pt x="33172" y="147"/>
                    <a:pt x="31201" y="1"/>
                    <a:pt x="29215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3"/>
            <p:cNvSpPr/>
            <p:nvPr/>
          </p:nvSpPr>
          <p:spPr>
            <a:xfrm>
              <a:off x="808800" y="2036550"/>
              <a:ext cx="44200" cy="73975"/>
            </a:xfrm>
            <a:custGeom>
              <a:rect b="b" l="l" r="r" t="t"/>
              <a:pathLst>
                <a:path extrusionOk="0" h="2959" w="1768">
                  <a:moveTo>
                    <a:pt x="623" y="1"/>
                  </a:moveTo>
                  <a:cubicBezTo>
                    <a:pt x="593" y="1"/>
                    <a:pt x="563" y="5"/>
                    <a:pt x="534" y="12"/>
                  </a:cubicBezTo>
                  <a:cubicBezTo>
                    <a:pt x="167" y="79"/>
                    <a:pt x="0" y="812"/>
                    <a:pt x="167" y="1613"/>
                  </a:cubicBezTo>
                  <a:cubicBezTo>
                    <a:pt x="352" y="2386"/>
                    <a:pt x="738" y="2958"/>
                    <a:pt x="1113" y="2958"/>
                  </a:cubicBezTo>
                  <a:cubicBezTo>
                    <a:pt x="1142" y="2958"/>
                    <a:pt x="1172" y="2955"/>
                    <a:pt x="1201" y="2947"/>
                  </a:cubicBezTo>
                  <a:cubicBezTo>
                    <a:pt x="1601" y="2881"/>
                    <a:pt x="1768" y="2147"/>
                    <a:pt x="1568" y="1313"/>
                  </a:cubicBezTo>
                  <a:cubicBezTo>
                    <a:pt x="1413" y="571"/>
                    <a:pt x="1001" y="1"/>
                    <a:pt x="623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3"/>
            <p:cNvSpPr/>
            <p:nvPr/>
          </p:nvSpPr>
          <p:spPr>
            <a:xfrm>
              <a:off x="819625" y="2055775"/>
              <a:ext cx="21700" cy="35525"/>
            </a:xfrm>
            <a:custGeom>
              <a:rect b="b" l="l" r="r" t="t"/>
              <a:pathLst>
                <a:path extrusionOk="0" h="1421" w="868">
                  <a:moveTo>
                    <a:pt x="325" y="1"/>
                  </a:moveTo>
                  <a:cubicBezTo>
                    <a:pt x="306" y="1"/>
                    <a:pt x="286" y="4"/>
                    <a:pt x="268" y="10"/>
                  </a:cubicBezTo>
                  <a:cubicBezTo>
                    <a:pt x="101" y="43"/>
                    <a:pt x="1" y="377"/>
                    <a:pt x="101" y="777"/>
                  </a:cubicBezTo>
                  <a:cubicBezTo>
                    <a:pt x="191" y="1140"/>
                    <a:pt x="364" y="1420"/>
                    <a:pt x="545" y="1420"/>
                  </a:cubicBezTo>
                  <a:cubicBezTo>
                    <a:pt x="563" y="1420"/>
                    <a:pt x="582" y="1417"/>
                    <a:pt x="601" y="1411"/>
                  </a:cubicBezTo>
                  <a:cubicBezTo>
                    <a:pt x="768" y="1378"/>
                    <a:pt x="868" y="1011"/>
                    <a:pt x="768" y="644"/>
                  </a:cubicBezTo>
                  <a:cubicBezTo>
                    <a:pt x="707" y="281"/>
                    <a:pt x="510" y="1"/>
                    <a:pt x="325" y="1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3" name="Google Shape;323;p13"/>
          <p:cNvGrpSpPr/>
          <p:nvPr/>
        </p:nvGrpSpPr>
        <p:grpSpPr>
          <a:xfrm>
            <a:off x="5565975" y="4338475"/>
            <a:ext cx="330501" cy="420623"/>
            <a:chOff x="3828325" y="875775"/>
            <a:chExt cx="330501" cy="420623"/>
          </a:xfrm>
        </p:grpSpPr>
        <p:sp>
          <p:nvSpPr>
            <p:cNvPr id="324" name="Google Shape;324;p13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3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3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3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3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3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3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3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3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13"/>
          <p:cNvSpPr/>
          <p:nvPr/>
        </p:nvSpPr>
        <p:spPr>
          <a:xfrm>
            <a:off x="3169450" y="624950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8" name="Google Shape;338;p13"/>
          <p:cNvSpPr txBox="1"/>
          <p:nvPr>
            <p:ph idx="1" type="subTitle"/>
          </p:nvPr>
        </p:nvSpPr>
        <p:spPr>
          <a:xfrm>
            <a:off x="3558675" y="1521800"/>
            <a:ext cx="20073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13"/>
          <p:cNvSpPr txBox="1"/>
          <p:nvPr>
            <p:ph idx="2" type="subTitle"/>
          </p:nvPr>
        </p:nvSpPr>
        <p:spPr>
          <a:xfrm>
            <a:off x="6427850" y="1521800"/>
            <a:ext cx="20073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13"/>
          <p:cNvSpPr txBox="1"/>
          <p:nvPr>
            <p:ph idx="3" type="subTitle"/>
          </p:nvPr>
        </p:nvSpPr>
        <p:spPr>
          <a:xfrm>
            <a:off x="3558675" y="2927212"/>
            <a:ext cx="20073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13"/>
          <p:cNvSpPr txBox="1"/>
          <p:nvPr>
            <p:ph idx="4" type="subTitle"/>
          </p:nvPr>
        </p:nvSpPr>
        <p:spPr>
          <a:xfrm>
            <a:off x="6427850" y="2927212"/>
            <a:ext cx="20073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13"/>
          <p:cNvSpPr txBox="1"/>
          <p:nvPr>
            <p:ph idx="5" type="subTitle"/>
          </p:nvPr>
        </p:nvSpPr>
        <p:spPr>
          <a:xfrm>
            <a:off x="3558675" y="1912534"/>
            <a:ext cx="2007300" cy="1029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13"/>
          <p:cNvSpPr txBox="1"/>
          <p:nvPr>
            <p:ph idx="6" type="subTitle"/>
          </p:nvPr>
        </p:nvSpPr>
        <p:spPr>
          <a:xfrm>
            <a:off x="6427850" y="1912534"/>
            <a:ext cx="2007300" cy="1029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13"/>
          <p:cNvSpPr txBox="1"/>
          <p:nvPr>
            <p:ph idx="7" type="subTitle"/>
          </p:nvPr>
        </p:nvSpPr>
        <p:spPr>
          <a:xfrm>
            <a:off x="3558675" y="3315099"/>
            <a:ext cx="2007300" cy="1029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13"/>
          <p:cNvSpPr txBox="1"/>
          <p:nvPr>
            <p:ph idx="8" type="subTitle"/>
          </p:nvPr>
        </p:nvSpPr>
        <p:spPr>
          <a:xfrm>
            <a:off x="6427850" y="3315099"/>
            <a:ext cx="2007300" cy="1029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p13"/>
          <p:cNvSpPr txBox="1"/>
          <p:nvPr>
            <p:ph hasCustomPrompt="1" idx="9" type="title"/>
          </p:nvPr>
        </p:nvSpPr>
        <p:spPr>
          <a:xfrm>
            <a:off x="2695547" y="1534975"/>
            <a:ext cx="872700" cy="411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47" name="Google Shape;347;p13"/>
          <p:cNvSpPr txBox="1"/>
          <p:nvPr>
            <p:ph hasCustomPrompt="1" idx="13" type="title"/>
          </p:nvPr>
        </p:nvSpPr>
        <p:spPr>
          <a:xfrm>
            <a:off x="5560547" y="1534975"/>
            <a:ext cx="872700" cy="411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48" name="Google Shape;348;p13"/>
          <p:cNvSpPr txBox="1"/>
          <p:nvPr>
            <p:ph hasCustomPrompt="1" idx="14" type="title"/>
          </p:nvPr>
        </p:nvSpPr>
        <p:spPr>
          <a:xfrm>
            <a:off x="2695547" y="2936737"/>
            <a:ext cx="872700" cy="411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49" name="Google Shape;349;p13"/>
          <p:cNvSpPr txBox="1"/>
          <p:nvPr>
            <p:ph hasCustomPrompt="1" idx="15" type="title"/>
          </p:nvPr>
        </p:nvSpPr>
        <p:spPr>
          <a:xfrm>
            <a:off x="5560547" y="2936737"/>
            <a:ext cx="872700" cy="411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4"/>
          <p:cNvSpPr/>
          <p:nvPr/>
        </p:nvSpPr>
        <p:spPr>
          <a:xfrm flipH="1">
            <a:off x="473225" y="1884300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2" name="Google Shape;352;p14"/>
          <p:cNvGrpSpPr/>
          <p:nvPr/>
        </p:nvGrpSpPr>
        <p:grpSpPr>
          <a:xfrm>
            <a:off x="968061" y="-35329"/>
            <a:ext cx="5265500" cy="4827849"/>
            <a:chOff x="2958950" y="1937675"/>
            <a:chExt cx="1635350" cy="1499425"/>
          </a:xfrm>
        </p:grpSpPr>
        <p:sp>
          <p:nvSpPr>
            <p:cNvPr id="353" name="Google Shape;353;p14"/>
            <p:cNvSpPr/>
            <p:nvPr/>
          </p:nvSpPr>
          <p:spPr>
            <a:xfrm>
              <a:off x="3016500" y="2277900"/>
              <a:ext cx="1156675" cy="1136675"/>
            </a:xfrm>
            <a:custGeom>
              <a:rect b="b" l="l" r="r" t="t"/>
              <a:pathLst>
                <a:path extrusionOk="0" h="45467" w="46267">
                  <a:moveTo>
                    <a:pt x="25905" y="0"/>
                  </a:moveTo>
                  <a:cubicBezTo>
                    <a:pt x="23434" y="0"/>
                    <a:pt x="21026" y="1266"/>
                    <a:pt x="19681" y="3537"/>
                  </a:cubicBezTo>
                  <a:cubicBezTo>
                    <a:pt x="19447" y="3904"/>
                    <a:pt x="19247" y="4304"/>
                    <a:pt x="19114" y="4704"/>
                  </a:cubicBezTo>
                  <a:cubicBezTo>
                    <a:pt x="19080" y="4704"/>
                    <a:pt x="19047" y="4671"/>
                    <a:pt x="19014" y="4637"/>
                  </a:cubicBezTo>
                  <a:cubicBezTo>
                    <a:pt x="18571" y="4376"/>
                    <a:pt x="18082" y="4251"/>
                    <a:pt x="17599" y="4251"/>
                  </a:cubicBezTo>
                  <a:cubicBezTo>
                    <a:pt x="16660" y="4251"/>
                    <a:pt x="15739" y="4724"/>
                    <a:pt x="15211" y="5605"/>
                  </a:cubicBezTo>
                  <a:cubicBezTo>
                    <a:pt x="15078" y="5838"/>
                    <a:pt x="14978" y="6105"/>
                    <a:pt x="14911" y="6372"/>
                  </a:cubicBezTo>
                  <a:cubicBezTo>
                    <a:pt x="14431" y="6209"/>
                    <a:pt x="13936" y="6130"/>
                    <a:pt x="13444" y="6130"/>
                  </a:cubicBezTo>
                  <a:cubicBezTo>
                    <a:pt x="11919" y="6130"/>
                    <a:pt x="10431" y="6894"/>
                    <a:pt x="9574" y="8307"/>
                  </a:cubicBezTo>
                  <a:cubicBezTo>
                    <a:pt x="8640" y="9908"/>
                    <a:pt x="8806" y="11876"/>
                    <a:pt x="9841" y="13277"/>
                  </a:cubicBezTo>
                  <a:cubicBezTo>
                    <a:pt x="9336" y="13169"/>
                    <a:pt x="8826" y="13116"/>
                    <a:pt x="8318" y="13116"/>
                  </a:cubicBezTo>
                  <a:cubicBezTo>
                    <a:pt x="5839" y="13116"/>
                    <a:pt x="3425" y="14376"/>
                    <a:pt x="2068" y="16646"/>
                  </a:cubicBezTo>
                  <a:cubicBezTo>
                    <a:pt x="0" y="20082"/>
                    <a:pt x="1134" y="24552"/>
                    <a:pt x="4570" y="26586"/>
                  </a:cubicBezTo>
                  <a:cubicBezTo>
                    <a:pt x="5237" y="26987"/>
                    <a:pt x="5938" y="27254"/>
                    <a:pt x="6672" y="27420"/>
                  </a:cubicBezTo>
                  <a:cubicBezTo>
                    <a:pt x="6405" y="29188"/>
                    <a:pt x="7172" y="30990"/>
                    <a:pt x="8806" y="31957"/>
                  </a:cubicBezTo>
                  <a:cubicBezTo>
                    <a:pt x="9529" y="32374"/>
                    <a:pt x="10321" y="32582"/>
                    <a:pt x="11087" y="32582"/>
                  </a:cubicBezTo>
                  <a:cubicBezTo>
                    <a:pt x="11240" y="32582"/>
                    <a:pt x="11392" y="32574"/>
                    <a:pt x="11542" y="32557"/>
                  </a:cubicBezTo>
                  <a:cubicBezTo>
                    <a:pt x="11675" y="33325"/>
                    <a:pt x="12142" y="34058"/>
                    <a:pt x="12843" y="34492"/>
                  </a:cubicBezTo>
                  <a:cubicBezTo>
                    <a:pt x="13285" y="34761"/>
                    <a:pt x="13772" y="34887"/>
                    <a:pt x="14252" y="34887"/>
                  </a:cubicBezTo>
                  <a:cubicBezTo>
                    <a:pt x="14605" y="34887"/>
                    <a:pt x="14953" y="34819"/>
                    <a:pt x="15278" y="34692"/>
                  </a:cubicBezTo>
                  <a:cubicBezTo>
                    <a:pt x="15478" y="35259"/>
                    <a:pt x="15878" y="35793"/>
                    <a:pt x="16445" y="36127"/>
                  </a:cubicBezTo>
                  <a:cubicBezTo>
                    <a:pt x="16812" y="36327"/>
                    <a:pt x="17212" y="36460"/>
                    <a:pt x="17613" y="36494"/>
                  </a:cubicBezTo>
                  <a:cubicBezTo>
                    <a:pt x="16879" y="39496"/>
                    <a:pt x="18146" y="42765"/>
                    <a:pt x="20915" y="44433"/>
                  </a:cubicBezTo>
                  <a:cubicBezTo>
                    <a:pt x="22091" y="45134"/>
                    <a:pt x="23379" y="45467"/>
                    <a:pt x="24646" y="45467"/>
                  </a:cubicBezTo>
                  <a:cubicBezTo>
                    <a:pt x="27117" y="45467"/>
                    <a:pt x="29511" y="44202"/>
                    <a:pt x="30856" y="41931"/>
                  </a:cubicBezTo>
                  <a:cubicBezTo>
                    <a:pt x="31856" y="40263"/>
                    <a:pt x="32090" y="38395"/>
                    <a:pt x="31723" y="36627"/>
                  </a:cubicBezTo>
                  <a:lnTo>
                    <a:pt x="31723" y="36627"/>
                  </a:lnTo>
                  <a:cubicBezTo>
                    <a:pt x="32116" y="36739"/>
                    <a:pt x="32517" y="36794"/>
                    <a:pt x="32916" y="36794"/>
                  </a:cubicBezTo>
                  <a:cubicBezTo>
                    <a:pt x="34416" y="36794"/>
                    <a:pt x="35883" y="36022"/>
                    <a:pt x="36726" y="34626"/>
                  </a:cubicBezTo>
                  <a:cubicBezTo>
                    <a:pt x="37760" y="32891"/>
                    <a:pt x="37494" y="30723"/>
                    <a:pt x="36193" y="29288"/>
                  </a:cubicBezTo>
                  <a:cubicBezTo>
                    <a:pt x="37093" y="29255"/>
                    <a:pt x="37927" y="28788"/>
                    <a:pt x="38428" y="27954"/>
                  </a:cubicBezTo>
                  <a:cubicBezTo>
                    <a:pt x="39061" y="26920"/>
                    <a:pt x="38895" y="25619"/>
                    <a:pt x="38127" y="24718"/>
                  </a:cubicBezTo>
                  <a:cubicBezTo>
                    <a:pt x="40562" y="24685"/>
                    <a:pt x="42897" y="23451"/>
                    <a:pt x="44232" y="21216"/>
                  </a:cubicBezTo>
                  <a:cubicBezTo>
                    <a:pt x="46267" y="17780"/>
                    <a:pt x="45166" y="13310"/>
                    <a:pt x="41730" y="11275"/>
                  </a:cubicBezTo>
                  <a:cubicBezTo>
                    <a:pt x="40562" y="10584"/>
                    <a:pt x="39274" y="10250"/>
                    <a:pt x="38001" y="10250"/>
                  </a:cubicBezTo>
                  <a:cubicBezTo>
                    <a:pt x="37493" y="10250"/>
                    <a:pt x="36988" y="10304"/>
                    <a:pt x="36493" y="10408"/>
                  </a:cubicBezTo>
                  <a:cubicBezTo>
                    <a:pt x="36460" y="9508"/>
                    <a:pt x="35993" y="8607"/>
                    <a:pt x="35159" y="8107"/>
                  </a:cubicBezTo>
                  <a:cubicBezTo>
                    <a:pt x="34702" y="7842"/>
                    <a:pt x="34194" y="7717"/>
                    <a:pt x="33696" y="7717"/>
                  </a:cubicBezTo>
                  <a:cubicBezTo>
                    <a:pt x="33503" y="7717"/>
                    <a:pt x="33311" y="7736"/>
                    <a:pt x="33124" y="7773"/>
                  </a:cubicBezTo>
                  <a:cubicBezTo>
                    <a:pt x="33324" y="5138"/>
                    <a:pt x="32056" y="2469"/>
                    <a:pt x="29621" y="1035"/>
                  </a:cubicBezTo>
                  <a:cubicBezTo>
                    <a:pt x="28456" y="334"/>
                    <a:pt x="27172" y="0"/>
                    <a:pt x="25905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4"/>
            <p:cNvSpPr/>
            <p:nvPr/>
          </p:nvSpPr>
          <p:spPr>
            <a:xfrm>
              <a:off x="2958950" y="1937675"/>
              <a:ext cx="262725" cy="426150"/>
            </a:xfrm>
            <a:custGeom>
              <a:rect b="b" l="l" r="r" t="t"/>
              <a:pathLst>
                <a:path extrusionOk="0" h="17046" w="10509">
                  <a:moveTo>
                    <a:pt x="2803" y="0"/>
                  </a:moveTo>
                  <a:lnTo>
                    <a:pt x="1" y="1234"/>
                  </a:lnTo>
                  <a:lnTo>
                    <a:pt x="10508" y="17046"/>
                  </a:lnTo>
                  <a:lnTo>
                    <a:pt x="2803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4"/>
            <p:cNvSpPr/>
            <p:nvPr/>
          </p:nvSpPr>
          <p:spPr>
            <a:xfrm>
              <a:off x="4081425" y="3011775"/>
              <a:ext cx="512875" cy="275200"/>
            </a:xfrm>
            <a:custGeom>
              <a:rect b="b" l="l" r="r" t="t"/>
              <a:pathLst>
                <a:path extrusionOk="0" h="11008" w="20515">
                  <a:moveTo>
                    <a:pt x="0" y="0"/>
                  </a:moveTo>
                  <a:lnTo>
                    <a:pt x="19181" y="11008"/>
                  </a:lnTo>
                  <a:lnTo>
                    <a:pt x="20515" y="80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4"/>
            <p:cNvSpPr/>
            <p:nvPr/>
          </p:nvSpPr>
          <p:spPr>
            <a:xfrm>
              <a:off x="4026375" y="3103500"/>
              <a:ext cx="193500" cy="333600"/>
            </a:xfrm>
            <a:custGeom>
              <a:rect b="b" l="l" r="r" t="t"/>
              <a:pathLst>
                <a:path extrusionOk="0" h="13344" w="7740">
                  <a:moveTo>
                    <a:pt x="1" y="0"/>
                  </a:moveTo>
                  <a:lnTo>
                    <a:pt x="4938" y="13343"/>
                  </a:lnTo>
                  <a:lnTo>
                    <a:pt x="7740" y="12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4"/>
            <p:cNvSpPr/>
            <p:nvPr/>
          </p:nvSpPr>
          <p:spPr>
            <a:xfrm>
              <a:off x="4047225" y="2869175"/>
              <a:ext cx="356950" cy="76725"/>
            </a:xfrm>
            <a:custGeom>
              <a:rect b="b" l="l" r="r" t="t"/>
              <a:pathLst>
                <a:path extrusionOk="0" h="3069" w="14278">
                  <a:moveTo>
                    <a:pt x="14277" y="0"/>
                  </a:moveTo>
                  <a:lnTo>
                    <a:pt x="1" y="1635"/>
                  </a:lnTo>
                  <a:lnTo>
                    <a:pt x="14144" y="3069"/>
                  </a:lnTo>
                  <a:lnTo>
                    <a:pt x="14277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4"/>
            <p:cNvSpPr/>
            <p:nvPr/>
          </p:nvSpPr>
          <p:spPr>
            <a:xfrm>
              <a:off x="3857925" y="2066925"/>
              <a:ext cx="192675" cy="213500"/>
            </a:xfrm>
            <a:custGeom>
              <a:rect b="b" l="l" r="r" t="t"/>
              <a:pathLst>
                <a:path extrusionOk="0" h="8540" w="7707">
                  <a:moveTo>
                    <a:pt x="4470" y="0"/>
                  </a:moveTo>
                  <a:lnTo>
                    <a:pt x="1" y="8540"/>
                  </a:lnTo>
                  <a:lnTo>
                    <a:pt x="7706" y="2102"/>
                  </a:lnTo>
                  <a:lnTo>
                    <a:pt x="4470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9" name="Google Shape;359;p14"/>
          <p:cNvGrpSpPr/>
          <p:nvPr/>
        </p:nvGrpSpPr>
        <p:grpSpPr>
          <a:xfrm>
            <a:off x="3906042" y="4362088"/>
            <a:ext cx="253593" cy="322744"/>
            <a:chOff x="3828325" y="875775"/>
            <a:chExt cx="330501" cy="420623"/>
          </a:xfrm>
        </p:grpSpPr>
        <p:sp>
          <p:nvSpPr>
            <p:cNvPr id="360" name="Google Shape;360;p14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4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4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4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4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4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4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4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4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4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4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2" name="Google Shape;372;p14"/>
          <p:cNvGrpSpPr/>
          <p:nvPr/>
        </p:nvGrpSpPr>
        <p:grpSpPr>
          <a:xfrm flipH="1">
            <a:off x="5508013" y="646532"/>
            <a:ext cx="253560" cy="322660"/>
            <a:chOff x="3828325" y="875775"/>
            <a:chExt cx="330501" cy="420623"/>
          </a:xfrm>
        </p:grpSpPr>
        <p:sp>
          <p:nvSpPr>
            <p:cNvPr id="373" name="Google Shape;373;p14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4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4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4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4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4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14"/>
          <p:cNvSpPr txBox="1"/>
          <p:nvPr>
            <p:ph type="title"/>
          </p:nvPr>
        </p:nvSpPr>
        <p:spPr>
          <a:xfrm flipH="1">
            <a:off x="3855775" y="2648950"/>
            <a:ext cx="457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86" name="Google Shape;386;p14"/>
          <p:cNvSpPr txBox="1"/>
          <p:nvPr>
            <p:ph idx="1" type="subTitle"/>
          </p:nvPr>
        </p:nvSpPr>
        <p:spPr>
          <a:xfrm flipH="1">
            <a:off x="3855775" y="1535850"/>
            <a:ext cx="4575000" cy="11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5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" name="Google Shape;388;p15"/>
          <p:cNvGrpSpPr/>
          <p:nvPr/>
        </p:nvGrpSpPr>
        <p:grpSpPr>
          <a:xfrm rot="-4886887">
            <a:off x="206622" y="88712"/>
            <a:ext cx="5080199" cy="4411688"/>
            <a:chOff x="3016500" y="2066925"/>
            <a:chExt cx="1577800" cy="1370175"/>
          </a:xfrm>
        </p:grpSpPr>
        <p:sp>
          <p:nvSpPr>
            <p:cNvPr id="389" name="Google Shape;389;p15"/>
            <p:cNvSpPr/>
            <p:nvPr/>
          </p:nvSpPr>
          <p:spPr>
            <a:xfrm>
              <a:off x="3016500" y="2277900"/>
              <a:ext cx="1156675" cy="1136675"/>
            </a:xfrm>
            <a:custGeom>
              <a:rect b="b" l="l" r="r" t="t"/>
              <a:pathLst>
                <a:path extrusionOk="0" h="45467" w="46267">
                  <a:moveTo>
                    <a:pt x="25905" y="0"/>
                  </a:moveTo>
                  <a:cubicBezTo>
                    <a:pt x="23434" y="0"/>
                    <a:pt x="21026" y="1266"/>
                    <a:pt x="19681" y="3537"/>
                  </a:cubicBezTo>
                  <a:cubicBezTo>
                    <a:pt x="19447" y="3904"/>
                    <a:pt x="19247" y="4304"/>
                    <a:pt x="19114" y="4704"/>
                  </a:cubicBezTo>
                  <a:cubicBezTo>
                    <a:pt x="19080" y="4704"/>
                    <a:pt x="19047" y="4671"/>
                    <a:pt x="19014" y="4637"/>
                  </a:cubicBezTo>
                  <a:cubicBezTo>
                    <a:pt x="18571" y="4376"/>
                    <a:pt x="18082" y="4251"/>
                    <a:pt x="17599" y="4251"/>
                  </a:cubicBezTo>
                  <a:cubicBezTo>
                    <a:pt x="16660" y="4251"/>
                    <a:pt x="15739" y="4724"/>
                    <a:pt x="15211" y="5605"/>
                  </a:cubicBezTo>
                  <a:cubicBezTo>
                    <a:pt x="15078" y="5838"/>
                    <a:pt x="14978" y="6105"/>
                    <a:pt x="14911" y="6372"/>
                  </a:cubicBezTo>
                  <a:cubicBezTo>
                    <a:pt x="14431" y="6209"/>
                    <a:pt x="13936" y="6130"/>
                    <a:pt x="13444" y="6130"/>
                  </a:cubicBezTo>
                  <a:cubicBezTo>
                    <a:pt x="11919" y="6130"/>
                    <a:pt x="10431" y="6894"/>
                    <a:pt x="9574" y="8307"/>
                  </a:cubicBezTo>
                  <a:cubicBezTo>
                    <a:pt x="8640" y="9908"/>
                    <a:pt x="8806" y="11876"/>
                    <a:pt x="9841" y="13277"/>
                  </a:cubicBezTo>
                  <a:cubicBezTo>
                    <a:pt x="9336" y="13169"/>
                    <a:pt x="8826" y="13116"/>
                    <a:pt x="8318" y="13116"/>
                  </a:cubicBezTo>
                  <a:cubicBezTo>
                    <a:pt x="5839" y="13116"/>
                    <a:pt x="3425" y="14376"/>
                    <a:pt x="2068" y="16646"/>
                  </a:cubicBezTo>
                  <a:cubicBezTo>
                    <a:pt x="0" y="20082"/>
                    <a:pt x="1134" y="24552"/>
                    <a:pt x="4570" y="26586"/>
                  </a:cubicBezTo>
                  <a:cubicBezTo>
                    <a:pt x="5237" y="26987"/>
                    <a:pt x="5938" y="27254"/>
                    <a:pt x="6672" y="27420"/>
                  </a:cubicBezTo>
                  <a:cubicBezTo>
                    <a:pt x="6405" y="29188"/>
                    <a:pt x="7172" y="30990"/>
                    <a:pt x="8806" y="31957"/>
                  </a:cubicBezTo>
                  <a:cubicBezTo>
                    <a:pt x="9529" y="32374"/>
                    <a:pt x="10321" y="32582"/>
                    <a:pt x="11087" y="32582"/>
                  </a:cubicBezTo>
                  <a:cubicBezTo>
                    <a:pt x="11240" y="32582"/>
                    <a:pt x="11392" y="32574"/>
                    <a:pt x="11542" y="32557"/>
                  </a:cubicBezTo>
                  <a:cubicBezTo>
                    <a:pt x="11675" y="33325"/>
                    <a:pt x="12142" y="34058"/>
                    <a:pt x="12843" y="34492"/>
                  </a:cubicBezTo>
                  <a:cubicBezTo>
                    <a:pt x="13285" y="34761"/>
                    <a:pt x="13772" y="34887"/>
                    <a:pt x="14252" y="34887"/>
                  </a:cubicBezTo>
                  <a:cubicBezTo>
                    <a:pt x="14605" y="34887"/>
                    <a:pt x="14953" y="34819"/>
                    <a:pt x="15278" y="34692"/>
                  </a:cubicBezTo>
                  <a:cubicBezTo>
                    <a:pt x="15478" y="35259"/>
                    <a:pt x="15878" y="35793"/>
                    <a:pt x="16445" y="36127"/>
                  </a:cubicBezTo>
                  <a:cubicBezTo>
                    <a:pt x="16812" y="36327"/>
                    <a:pt x="17212" y="36460"/>
                    <a:pt x="17613" y="36494"/>
                  </a:cubicBezTo>
                  <a:cubicBezTo>
                    <a:pt x="16879" y="39496"/>
                    <a:pt x="18146" y="42765"/>
                    <a:pt x="20915" y="44433"/>
                  </a:cubicBezTo>
                  <a:cubicBezTo>
                    <a:pt x="22091" y="45134"/>
                    <a:pt x="23379" y="45467"/>
                    <a:pt x="24646" y="45467"/>
                  </a:cubicBezTo>
                  <a:cubicBezTo>
                    <a:pt x="27117" y="45467"/>
                    <a:pt x="29511" y="44202"/>
                    <a:pt x="30856" y="41931"/>
                  </a:cubicBezTo>
                  <a:cubicBezTo>
                    <a:pt x="31856" y="40263"/>
                    <a:pt x="32090" y="38395"/>
                    <a:pt x="31723" y="36627"/>
                  </a:cubicBezTo>
                  <a:lnTo>
                    <a:pt x="31723" y="36627"/>
                  </a:lnTo>
                  <a:cubicBezTo>
                    <a:pt x="32116" y="36739"/>
                    <a:pt x="32517" y="36794"/>
                    <a:pt x="32916" y="36794"/>
                  </a:cubicBezTo>
                  <a:cubicBezTo>
                    <a:pt x="34416" y="36794"/>
                    <a:pt x="35883" y="36022"/>
                    <a:pt x="36726" y="34626"/>
                  </a:cubicBezTo>
                  <a:cubicBezTo>
                    <a:pt x="37760" y="32891"/>
                    <a:pt x="37494" y="30723"/>
                    <a:pt x="36193" y="29288"/>
                  </a:cubicBezTo>
                  <a:cubicBezTo>
                    <a:pt x="37093" y="29255"/>
                    <a:pt x="37927" y="28788"/>
                    <a:pt x="38428" y="27954"/>
                  </a:cubicBezTo>
                  <a:cubicBezTo>
                    <a:pt x="39061" y="26920"/>
                    <a:pt x="38895" y="25619"/>
                    <a:pt x="38127" y="24718"/>
                  </a:cubicBezTo>
                  <a:cubicBezTo>
                    <a:pt x="40562" y="24685"/>
                    <a:pt x="42897" y="23451"/>
                    <a:pt x="44232" y="21216"/>
                  </a:cubicBezTo>
                  <a:cubicBezTo>
                    <a:pt x="46267" y="17780"/>
                    <a:pt x="45166" y="13310"/>
                    <a:pt x="41730" y="11275"/>
                  </a:cubicBezTo>
                  <a:cubicBezTo>
                    <a:pt x="40562" y="10584"/>
                    <a:pt x="39274" y="10250"/>
                    <a:pt x="38001" y="10250"/>
                  </a:cubicBezTo>
                  <a:cubicBezTo>
                    <a:pt x="37493" y="10250"/>
                    <a:pt x="36988" y="10304"/>
                    <a:pt x="36493" y="10408"/>
                  </a:cubicBezTo>
                  <a:cubicBezTo>
                    <a:pt x="36460" y="9508"/>
                    <a:pt x="35993" y="8607"/>
                    <a:pt x="35159" y="8107"/>
                  </a:cubicBezTo>
                  <a:cubicBezTo>
                    <a:pt x="34702" y="7842"/>
                    <a:pt x="34194" y="7717"/>
                    <a:pt x="33696" y="7717"/>
                  </a:cubicBezTo>
                  <a:cubicBezTo>
                    <a:pt x="33503" y="7717"/>
                    <a:pt x="33311" y="7736"/>
                    <a:pt x="33124" y="7773"/>
                  </a:cubicBezTo>
                  <a:cubicBezTo>
                    <a:pt x="33324" y="5138"/>
                    <a:pt x="32056" y="2469"/>
                    <a:pt x="29621" y="1035"/>
                  </a:cubicBezTo>
                  <a:cubicBezTo>
                    <a:pt x="28456" y="334"/>
                    <a:pt x="27172" y="0"/>
                    <a:pt x="25905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5"/>
            <p:cNvSpPr/>
            <p:nvPr/>
          </p:nvSpPr>
          <p:spPr>
            <a:xfrm>
              <a:off x="4081425" y="3011775"/>
              <a:ext cx="512875" cy="275200"/>
            </a:xfrm>
            <a:custGeom>
              <a:rect b="b" l="l" r="r" t="t"/>
              <a:pathLst>
                <a:path extrusionOk="0" h="11008" w="20515">
                  <a:moveTo>
                    <a:pt x="0" y="0"/>
                  </a:moveTo>
                  <a:lnTo>
                    <a:pt x="19181" y="11008"/>
                  </a:lnTo>
                  <a:lnTo>
                    <a:pt x="20515" y="80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5"/>
            <p:cNvSpPr/>
            <p:nvPr/>
          </p:nvSpPr>
          <p:spPr>
            <a:xfrm>
              <a:off x="4026375" y="3103500"/>
              <a:ext cx="193500" cy="333600"/>
            </a:xfrm>
            <a:custGeom>
              <a:rect b="b" l="l" r="r" t="t"/>
              <a:pathLst>
                <a:path extrusionOk="0" h="13344" w="7740">
                  <a:moveTo>
                    <a:pt x="1" y="0"/>
                  </a:moveTo>
                  <a:lnTo>
                    <a:pt x="4938" y="13343"/>
                  </a:lnTo>
                  <a:lnTo>
                    <a:pt x="7740" y="12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4047225" y="2869175"/>
              <a:ext cx="356950" cy="76725"/>
            </a:xfrm>
            <a:custGeom>
              <a:rect b="b" l="l" r="r" t="t"/>
              <a:pathLst>
                <a:path extrusionOk="0" h="3069" w="14278">
                  <a:moveTo>
                    <a:pt x="14277" y="0"/>
                  </a:moveTo>
                  <a:lnTo>
                    <a:pt x="1" y="1635"/>
                  </a:lnTo>
                  <a:lnTo>
                    <a:pt x="14144" y="3069"/>
                  </a:lnTo>
                  <a:lnTo>
                    <a:pt x="14277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5"/>
            <p:cNvSpPr/>
            <p:nvPr/>
          </p:nvSpPr>
          <p:spPr>
            <a:xfrm>
              <a:off x="3857925" y="2066925"/>
              <a:ext cx="192675" cy="213500"/>
            </a:xfrm>
            <a:custGeom>
              <a:rect b="b" l="l" r="r" t="t"/>
              <a:pathLst>
                <a:path extrusionOk="0" h="8540" w="7707">
                  <a:moveTo>
                    <a:pt x="4470" y="0"/>
                  </a:moveTo>
                  <a:lnTo>
                    <a:pt x="1" y="8540"/>
                  </a:lnTo>
                  <a:lnTo>
                    <a:pt x="7706" y="2102"/>
                  </a:lnTo>
                  <a:lnTo>
                    <a:pt x="4470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15"/>
          <p:cNvSpPr/>
          <p:nvPr/>
        </p:nvSpPr>
        <p:spPr>
          <a:xfrm flipH="1">
            <a:off x="358375" y="2093688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15"/>
          <p:cNvSpPr/>
          <p:nvPr/>
        </p:nvSpPr>
        <p:spPr>
          <a:xfrm>
            <a:off x="7902625" y="777088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15"/>
          <p:cNvSpPr/>
          <p:nvPr/>
        </p:nvSpPr>
        <p:spPr>
          <a:xfrm>
            <a:off x="2494025" y="548650"/>
            <a:ext cx="208500" cy="208500"/>
          </a:xfrm>
          <a:custGeom>
            <a:rect b="b" l="l" r="r" t="t"/>
            <a:pathLst>
              <a:path extrusionOk="0" h="8340" w="8340">
                <a:moveTo>
                  <a:pt x="4170" y="0"/>
                </a:moveTo>
                <a:cubicBezTo>
                  <a:pt x="1868" y="0"/>
                  <a:pt x="0" y="1868"/>
                  <a:pt x="0" y="4170"/>
                </a:cubicBezTo>
                <a:cubicBezTo>
                  <a:pt x="0" y="6471"/>
                  <a:pt x="1868" y="8339"/>
                  <a:pt x="4170" y="8339"/>
                </a:cubicBezTo>
                <a:cubicBezTo>
                  <a:pt x="6472" y="8339"/>
                  <a:pt x="8340" y="6471"/>
                  <a:pt x="8340" y="4170"/>
                </a:cubicBezTo>
                <a:cubicBezTo>
                  <a:pt x="8340" y="1868"/>
                  <a:pt x="6472" y="0"/>
                  <a:pt x="4170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15"/>
          <p:cNvGrpSpPr/>
          <p:nvPr/>
        </p:nvGrpSpPr>
        <p:grpSpPr>
          <a:xfrm>
            <a:off x="6643825" y="548650"/>
            <a:ext cx="330501" cy="420623"/>
            <a:chOff x="3828325" y="875775"/>
            <a:chExt cx="330501" cy="420623"/>
          </a:xfrm>
        </p:grpSpPr>
        <p:sp>
          <p:nvSpPr>
            <p:cNvPr id="398" name="Google Shape;398;p15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5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5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5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0" name="Google Shape;410;p15"/>
          <p:cNvGrpSpPr/>
          <p:nvPr/>
        </p:nvGrpSpPr>
        <p:grpSpPr>
          <a:xfrm flipH="1">
            <a:off x="1832387" y="4287150"/>
            <a:ext cx="330501" cy="420623"/>
            <a:chOff x="3828325" y="875775"/>
            <a:chExt cx="330501" cy="420623"/>
          </a:xfrm>
        </p:grpSpPr>
        <p:sp>
          <p:nvSpPr>
            <p:cNvPr id="411" name="Google Shape;411;p15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3" name="Google Shape;423;p15"/>
          <p:cNvSpPr txBox="1"/>
          <p:nvPr>
            <p:ph type="title"/>
          </p:nvPr>
        </p:nvSpPr>
        <p:spPr>
          <a:xfrm flipH="1">
            <a:off x="408425" y="2413488"/>
            <a:ext cx="3414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4" name="Google Shape;424;p15"/>
          <p:cNvSpPr txBox="1"/>
          <p:nvPr>
            <p:ph idx="1" type="subTitle"/>
          </p:nvPr>
        </p:nvSpPr>
        <p:spPr>
          <a:xfrm flipH="1">
            <a:off x="1302425" y="3355200"/>
            <a:ext cx="25209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5" name="Google Shape;425;p15"/>
          <p:cNvSpPr txBox="1"/>
          <p:nvPr>
            <p:ph hasCustomPrompt="1" idx="2" type="title"/>
          </p:nvPr>
        </p:nvSpPr>
        <p:spPr>
          <a:xfrm flipH="1">
            <a:off x="1917725" y="1084813"/>
            <a:ext cx="1905600" cy="12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8900"/>
              <a:buNone/>
              <a:defRPr sz="89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7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Google Shape;427;p16"/>
          <p:cNvGrpSpPr/>
          <p:nvPr/>
        </p:nvGrpSpPr>
        <p:grpSpPr>
          <a:xfrm rot="-5237344">
            <a:off x="4137226" y="689183"/>
            <a:ext cx="4264113" cy="4169752"/>
            <a:chOff x="2615425" y="-43849"/>
            <a:chExt cx="5349587" cy="5231206"/>
          </a:xfrm>
        </p:grpSpPr>
        <p:sp>
          <p:nvSpPr>
            <p:cNvPr id="428" name="Google Shape;428;p16"/>
            <p:cNvSpPr/>
            <p:nvPr/>
          </p:nvSpPr>
          <p:spPr>
            <a:xfrm>
              <a:off x="2615425" y="-43849"/>
              <a:ext cx="5323250" cy="5231206"/>
            </a:xfrm>
            <a:custGeom>
              <a:rect b="b" l="l" r="r" t="t"/>
              <a:pathLst>
                <a:path extrusionOk="0" h="45467" w="46267">
                  <a:moveTo>
                    <a:pt x="25905" y="0"/>
                  </a:moveTo>
                  <a:cubicBezTo>
                    <a:pt x="23434" y="0"/>
                    <a:pt x="21026" y="1266"/>
                    <a:pt x="19681" y="3537"/>
                  </a:cubicBezTo>
                  <a:cubicBezTo>
                    <a:pt x="19447" y="3904"/>
                    <a:pt x="19247" y="4304"/>
                    <a:pt x="19114" y="4704"/>
                  </a:cubicBezTo>
                  <a:cubicBezTo>
                    <a:pt x="19080" y="4704"/>
                    <a:pt x="19047" y="4671"/>
                    <a:pt x="19014" y="4637"/>
                  </a:cubicBezTo>
                  <a:cubicBezTo>
                    <a:pt x="18571" y="4376"/>
                    <a:pt x="18082" y="4251"/>
                    <a:pt x="17599" y="4251"/>
                  </a:cubicBezTo>
                  <a:cubicBezTo>
                    <a:pt x="16660" y="4251"/>
                    <a:pt x="15739" y="4724"/>
                    <a:pt x="15211" y="5605"/>
                  </a:cubicBezTo>
                  <a:cubicBezTo>
                    <a:pt x="15078" y="5838"/>
                    <a:pt x="14978" y="6105"/>
                    <a:pt x="14911" y="6372"/>
                  </a:cubicBezTo>
                  <a:cubicBezTo>
                    <a:pt x="14431" y="6209"/>
                    <a:pt x="13936" y="6130"/>
                    <a:pt x="13444" y="6130"/>
                  </a:cubicBezTo>
                  <a:cubicBezTo>
                    <a:pt x="11919" y="6130"/>
                    <a:pt x="10431" y="6894"/>
                    <a:pt x="9574" y="8307"/>
                  </a:cubicBezTo>
                  <a:cubicBezTo>
                    <a:pt x="8640" y="9908"/>
                    <a:pt x="8806" y="11876"/>
                    <a:pt x="9841" y="13277"/>
                  </a:cubicBezTo>
                  <a:cubicBezTo>
                    <a:pt x="9336" y="13169"/>
                    <a:pt x="8826" y="13116"/>
                    <a:pt x="8318" y="13116"/>
                  </a:cubicBezTo>
                  <a:cubicBezTo>
                    <a:pt x="5839" y="13116"/>
                    <a:pt x="3425" y="14376"/>
                    <a:pt x="2068" y="16646"/>
                  </a:cubicBezTo>
                  <a:cubicBezTo>
                    <a:pt x="0" y="20082"/>
                    <a:pt x="1134" y="24552"/>
                    <a:pt x="4570" y="26586"/>
                  </a:cubicBezTo>
                  <a:cubicBezTo>
                    <a:pt x="5237" y="26987"/>
                    <a:pt x="5938" y="27254"/>
                    <a:pt x="6672" y="27420"/>
                  </a:cubicBezTo>
                  <a:cubicBezTo>
                    <a:pt x="6405" y="29188"/>
                    <a:pt x="7172" y="30990"/>
                    <a:pt x="8806" y="31957"/>
                  </a:cubicBezTo>
                  <a:cubicBezTo>
                    <a:pt x="9529" y="32374"/>
                    <a:pt x="10321" y="32582"/>
                    <a:pt x="11087" y="32582"/>
                  </a:cubicBezTo>
                  <a:cubicBezTo>
                    <a:pt x="11240" y="32582"/>
                    <a:pt x="11392" y="32574"/>
                    <a:pt x="11542" y="32557"/>
                  </a:cubicBezTo>
                  <a:cubicBezTo>
                    <a:pt x="11675" y="33325"/>
                    <a:pt x="12142" y="34058"/>
                    <a:pt x="12843" y="34492"/>
                  </a:cubicBezTo>
                  <a:cubicBezTo>
                    <a:pt x="13285" y="34761"/>
                    <a:pt x="13772" y="34887"/>
                    <a:pt x="14252" y="34887"/>
                  </a:cubicBezTo>
                  <a:cubicBezTo>
                    <a:pt x="14605" y="34887"/>
                    <a:pt x="14953" y="34819"/>
                    <a:pt x="15278" y="34692"/>
                  </a:cubicBezTo>
                  <a:cubicBezTo>
                    <a:pt x="15478" y="35259"/>
                    <a:pt x="15878" y="35793"/>
                    <a:pt x="16445" y="36127"/>
                  </a:cubicBezTo>
                  <a:cubicBezTo>
                    <a:pt x="16812" y="36327"/>
                    <a:pt x="17212" y="36460"/>
                    <a:pt x="17613" y="36494"/>
                  </a:cubicBezTo>
                  <a:cubicBezTo>
                    <a:pt x="16879" y="39496"/>
                    <a:pt x="18146" y="42765"/>
                    <a:pt x="20915" y="44433"/>
                  </a:cubicBezTo>
                  <a:cubicBezTo>
                    <a:pt x="22091" y="45134"/>
                    <a:pt x="23379" y="45467"/>
                    <a:pt x="24646" y="45467"/>
                  </a:cubicBezTo>
                  <a:cubicBezTo>
                    <a:pt x="27117" y="45467"/>
                    <a:pt x="29511" y="44202"/>
                    <a:pt x="30856" y="41931"/>
                  </a:cubicBezTo>
                  <a:cubicBezTo>
                    <a:pt x="31856" y="40263"/>
                    <a:pt x="32090" y="38395"/>
                    <a:pt x="31723" y="36627"/>
                  </a:cubicBezTo>
                  <a:lnTo>
                    <a:pt x="31723" y="36627"/>
                  </a:lnTo>
                  <a:cubicBezTo>
                    <a:pt x="32116" y="36739"/>
                    <a:pt x="32517" y="36794"/>
                    <a:pt x="32916" y="36794"/>
                  </a:cubicBezTo>
                  <a:cubicBezTo>
                    <a:pt x="34416" y="36794"/>
                    <a:pt x="35883" y="36022"/>
                    <a:pt x="36726" y="34626"/>
                  </a:cubicBezTo>
                  <a:cubicBezTo>
                    <a:pt x="37760" y="32891"/>
                    <a:pt x="37494" y="30723"/>
                    <a:pt x="36193" y="29288"/>
                  </a:cubicBezTo>
                  <a:cubicBezTo>
                    <a:pt x="37093" y="29255"/>
                    <a:pt x="37927" y="28788"/>
                    <a:pt x="38428" y="27954"/>
                  </a:cubicBezTo>
                  <a:cubicBezTo>
                    <a:pt x="39061" y="26920"/>
                    <a:pt x="38895" y="25619"/>
                    <a:pt x="38127" y="24718"/>
                  </a:cubicBezTo>
                  <a:cubicBezTo>
                    <a:pt x="40562" y="24685"/>
                    <a:pt x="42897" y="23451"/>
                    <a:pt x="44232" y="21216"/>
                  </a:cubicBezTo>
                  <a:cubicBezTo>
                    <a:pt x="46267" y="17780"/>
                    <a:pt x="45166" y="13310"/>
                    <a:pt x="41730" y="11275"/>
                  </a:cubicBezTo>
                  <a:cubicBezTo>
                    <a:pt x="40562" y="10584"/>
                    <a:pt x="39274" y="10250"/>
                    <a:pt x="38001" y="10250"/>
                  </a:cubicBezTo>
                  <a:cubicBezTo>
                    <a:pt x="37493" y="10250"/>
                    <a:pt x="36988" y="10304"/>
                    <a:pt x="36493" y="10408"/>
                  </a:cubicBezTo>
                  <a:cubicBezTo>
                    <a:pt x="36460" y="9508"/>
                    <a:pt x="35993" y="8607"/>
                    <a:pt x="35159" y="8107"/>
                  </a:cubicBezTo>
                  <a:cubicBezTo>
                    <a:pt x="34702" y="7842"/>
                    <a:pt x="34194" y="7717"/>
                    <a:pt x="33696" y="7717"/>
                  </a:cubicBezTo>
                  <a:cubicBezTo>
                    <a:pt x="33503" y="7717"/>
                    <a:pt x="33311" y="7736"/>
                    <a:pt x="33124" y="7773"/>
                  </a:cubicBezTo>
                  <a:cubicBezTo>
                    <a:pt x="33324" y="5138"/>
                    <a:pt x="32056" y="2469"/>
                    <a:pt x="29621" y="1035"/>
                  </a:cubicBezTo>
                  <a:cubicBezTo>
                    <a:pt x="28456" y="334"/>
                    <a:pt x="27172" y="0"/>
                    <a:pt x="25905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9" name="Google Shape;429;p16"/>
            <p:cNvGrpSpPr/>
            <p:nvPr/>
          </p:nvGrpSpPr>
          <p:grpSpPr>
            <a:xfrm>
              <a:off x="3753855" y="4"/>
              <a:ext cx="4211157" cy="4799044"/>
              <a:chOff x="4228201" y="2970830"/>
              <a:chExt cx="1270066" cy="1447370"/>
            </a:xfrm>
          </p:grpSpPr>
          <p:sp>
            <p:nvSpPr>
              <p:cNvPr id="430" name="Google Shape;430;p16"/>
              <p:cNvSpPr/>
              <p:nvPr/>
            </p:nvSpPr>
            <p:spPr>
              <a:xfrm>
                <a:off x="4228201" y="4225550"/>
                <a:ext cx="133475" cy="192650"/>
              </a:xfrm>
              <a:custGeom>
                <a:rect b="b" l="l" r="r" t="t"/>
                <a:pathLst>
                  <a:path extrusionOk="0" h="7706" w="5339">
                    <a:moveTo>
                      <a:pt x="5338" y="0"/>
                    </a:moveTo>
                    <a:lnTo>
                      <a:pt x="1" y="6638"/>
                    </a:lnTo>
                    <a:lnTo>
                      <a:pt x="1502" y="7706"/>
                    </a:lnTo>
                    <a:lnTo>
                      <a:pt x="5338" y="0"/>
                    </a:lnTo>
                    <a:close/>
                  </a:path>
                </a:pathLst>
              </a:custGeom>
              <a:solidFill>
                <a:srgbClr val="9FC5E8">
                  <a:alpha val="3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16"/>
              <p:cNvSpPr/>
              <p:nvPr/>
            </p:nvSpPr>
            <p:spPr>
              <a:xfrm rot="-1467804">
                <a:off x="5333134" y="3992081"/>
                <a:ext cx="130946" cy="193494"/>
              </a:xfrm>
              <a:custGeom>
                <a:rect b="b" l="l" r="r" t="t"/>
                <a:pathLst>
                  <a:path extrusionOk="0" h="7740" w="5238">
                    <a:moveTo>
                      <a:pt x="0" y="1"/>
                    </a:moveTo>
                    <a:lnTo>
                      <a:pt x="3636" y="7740"/>
                    </a:lnTo>
                    <a:lnTo>
                      <a:pt x="5237" y="687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FC5E8">
                  <a:alpha val="3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16"/>
              <p:cNvSpPr/>
              <p:nvPr/>
            </p:nvSpPr>
            <p:spPr>
              <a:xfrm>
                <a:off x="4269925" y="2970830"/>
                <a:ext cx="91750" cy="144300"/>
              </a:xfrm>
              <a:custGeom>
                <a:rect b="b" l="l" r="r" t="t"/>
                <a:pathLst>
                  <a:path extrusionOk="0" h="5772" w="3670">
                    <a:moveTo>
                      <a:pt x="1935" y="1"/>
                    </a:moveTo>
                    <a:lnTo>
                      <a:pt x="0" y="1302"/>
                    </a:lnTo>
                    <a:lnTo>
                      <a:pt x="3669" y="5772"/>
                    </a:lnTo>
                    <a:lnTo>
                      <a:pt x="1935" y="1"/>
                    </a:lnTo>
                    <a:close/>
                  </a:path>
                </a:pathLst>
              </a:custGeom>
              <a:solidFill>
                <a:srgbClr val="9FC5E8">
                  <a:alpha val="3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33" name="Google Shape;433;p16"/>
          <p:cNvSpPr/>
          <p:nvPr/>
        </p:nvSpPr>
        <p:spPr>
          <a:xfrm>
            <a:off x="7974300" y="2753700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16"/>
          <p:cNvSpPr/>
          <p:nvPr/>
        </p:nvSpPr>
        <p:spPr>
          <a:xfrm flipH="1">
            <a:off x="405375" y="1183363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5" name="Google Shape;435;p16"/>
          <p:cNvGrpSpPr/>
          <p:nvPr/>
        </p:nvGrpSpPr>
        <p:grpSpPr>
          <a:xfrm>
            <a:off x="7974292" y="4276675"/>
            <a:ext cx="253593" cy="322744"/>
            <a:chOff x="3828325" y="875775"/>
            <a:chExt cx="330501" cy="420623"/>
          </a:xfrm>
        </p:grpSpPr>
        <p:sp>
          <p:nvSpPr>
            <p:cNvPr id="436" name="Google Shape;436;p16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6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6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6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6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6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6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6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6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6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8" name="Google Shape;448;p16"/>
          <p:cNvGrpSpPr/>
          <p:nvPr/>
        </p:nvGrpSpPr>
        <p:grpSpPr>
          <a:xfrm flipH="1">
            <a:off x="3870301" y="694307"/>
            <a:ext cx="253560" cy="322660"/>
            <a:chOff x="3828325" y="875775"/>
            <a:chExt cx="330501" cy="420623"/>
          </a:xfrm>
        </p:grpSpPr>
        <p:sp>
          <p:nvSpPr>
            <p:cNvPr id="449" name="Google Shape;449;p16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6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6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6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6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6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6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1" name="Google Shape;461;p16"/>
          <p:cNvGrpSpPr/>
          <p:nvPr/>
        </p:nvGrpSpPr>
        <p:grpSpPr>
          <a:xfrm flipH="1">
            <a:off x="633429" y="3507600"/>
            <a:ext cx="253593" cy="322744"/>
            <a:chOff x="3828325" y="875775"/>
            <a:chExt cx="330501" cy="420623"/>
          </a:xfrm>
        </p:grpSpPr>
        <p:sp>
          <p:nvSpPr>
            <p:cNvPr id="462" name="Google Shape;462;p16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6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6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6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6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6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6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6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6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6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6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6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4" name="Google Shape;474;p16"/>
          <p:cNvSpPr txBox="1"/>
          <p:nvPr>
            <p:ph type="title"/>
          </p:nvPr>
        </p:nvSpPr>
        <p:spPr>
          <a:xfrm>
            <a:off x="5015875" y="2413488"/>
            <a:ext cx="3414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75" name="Google Shape;475;p16"/>
          <p:cNvSpPr txBox="1"/>
          <p:nvPr>
            <p:ph idx="1" type="subTitle"/>
          </p:nvPr>
        </p:nvSpPr>
        <p:spPr>
          <a:xfrm>
            <a:off x="5015875" y="3355200"/>
            <a:ext cx="24228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6" name="Google Shape;476;p16"/>
          <p:cNvSpPr txBox="1"/>
          <p:nvPr>
            <p:ph hasCustomPrompt="1" idx="2" type="title"/>
          </p:nvPr>
        </p:nvSpPr>
        <p:spPr>
          <a:xfrm>
            <a:off x="5015875" y="1084813"/>
            <a:ext cx="1905600" cy="12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12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7"/>
          <p:cNvSpPr/>
          <p:nvPr/>
        </p:nvSpPr>
        <p:spPr>
          <a:xfrm>
            <a:off x="7960975" y="914400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17"/>
          <p:cNvSpPr/>
          <p:nvPr/>
        </p:nvSpPr>
        <p:spPr>
          <a:xfrm flipH="1">
            <a:off x="428575" y="1646063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0" name="Google Shape;480;p17"/>
          <p:cNvGrpSpPr/>
          <p:nvPr/>
        </p:nvGrpSpPr>
        <p:grpSpPr>
          <a:xfrm flipH="1">
            <a:off x="586438" y="3795019"/>
            <a:ext cx="253560" cy="322660"/>
            <a:chOff x="3828325" y="875775"/>
            <a:chExt cx="330501" cy="420623"/>
          </a:xfrm>
        </p:grpSpPr>
        <p:sp>
          <p:nvSpPr>
            <p:cNvPr id="481" name="Google Shape;481;p17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7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7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7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7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7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7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7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7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7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7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7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3" name="Google Shape;493;p17"/>
          <p:cNvGrpSpPr/>
          <p:nvPr/>
        </p:nvGrpSpPr>
        <p:grpSpPr>
          <a:xfrm>
            <a:off x="7548650" y="4349538"/>
            <a:ext cx="330501" cy="420623"/>
            <a:chOff x="3828325" y="875775"/>
            <a:chExt cx="330501" cy="420623"/>
          </a:xfrm>
        </p:grpSpPr>
        <p:sp>
          <p:nvSpPr>
            <p:cNvPr id="494" name="Google Shape;494;p17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7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7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7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7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7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7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7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7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7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7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7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6" name="Google Shape;506;p17"/>
          <p:cNvGrpSpPr/>
          <p:nvPr/>
        </p:nvGrpSpPr>
        <p:grpSpPr>
          <a:xfrm flipH="1">
            <a:off x="1798625" y="548638"/>
            <a:ext cx="330501" cy="420623"/>
            <a:chOff x="3828325" y="875775"/>
            <a:chExt cx="330501" cy="420623"/>
          </a:xfrm>
        </p:grpSpPr>
        <p:sp>
          <p:nvSpPr>
            <p:cNvPr id="507" name="Google Shape;507;p17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7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7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7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7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7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7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7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7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7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7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7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9" name="Google Shape;519;p17"/>
          <p:cNvSpPr txBox="1"/>
          <p:nvPr>
            <p:ph type="title"/>
          </p:nvPr>
        </p:nvSpPr>
        <p:spPr>
          <a:xfrm flipH="1">
            <a:off x="713225" y="2413488"/>
            <a:ext cx="3414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20" name="Google Shape;520;p17"/>
          <p:cNvSpPr txBox="1"/>
          <p:nvPr>
            <p:ph idx="1" type="subTitle"/>
          </p:nvPr>
        </p:nvSpPr>
        <p:spPr>
          <a:xfrm flipH="1">
            <a:off x="1068425" y="3355188"/>
            <a:ext cx="30597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17"/>
          <p:cNvSpPr txBox="1"/>
          <p:nvPr>
            <p:ph hasCustomPrompt="1" idx="2" type="title"/>
          </p:nvPr>
        </p:nvSpPr>
        <p:spPr>
          <a:xfrm flipH="1">
            <a:off x="2222525" y="1084813"/>
            <a:ext cx="1905600" cy="12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8900"/>
              <a:buNone/>
              <a:defRPr sz="89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13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" name="Google Shape;523;p18"/>
          <p:cNvGrpSpPr/>
          <p:nvPr/>
        </p:nvGrpSpPr>
        <p:grpSpPr>
          <a:xfrm rot="-5815465">
            <a:off x="3120308" y="724962"/>
            <a:ext cx="4264231" cy="4169868"/>
            <a:chOff x="2615425" y="-43849"/>
            <a:chExt cx="5349587" cy="5231206"/>
          </a:xfrm>
        </p:grpSpPr>
        <p:sp>
          <p:nvSpPr>
            <p:cNvPr id="524" name="Google Shape;524;p18"/>
            <p:cNvSpPr/>
            <p:nvPr/>
          </p:nvSpPr>
          <p:spPr>
            <a:xfrm>
              <a:off x="2615425" y="-43849"/>
              <a:ext cx="5323250" cy="5231206"/>
            </a:xfrm>
            <a:custGeom>
              <a:rect b="b" l="l" r="r" t="t"/>
              <a:pathLst>
                <a:path extrusionOk="0" h="45467" w="46267">
                  <a:moveTo>
                    <a:pt x="25905" y="0"/>
                  </a:moveTo>
                  <a:cubicBezTo>
                    <a:pt x="23434" y="0"/>
                    <a:pt x="21026" y="1266"/>
                    <a:pt x="19681" y="3537"/>
                  </a:cubicBezTo>
                  <a:cubicBezTo>
                    <a:pt x="19447" y="3904"/>
                    <a:pt x="19247" y="4304"/>
                    <a:pt x="19114" y="4704"/>
                  </a:cubicBezTo>
                  <a:cubicBezTo>
                    <a:pt x="19080" y="4704"/>
                    <a:pt x="19047" y="4671"/>
                    <a:pt x="19014" y="4637"/>
                  </a:cubicBezTo>
                  <a:cubicBezTo>
                    <a:pt x="18571" y="4376"/>
                    <a:pt x="18082" y="4251"/>
                    <a:pt x="17599" y="4251"/>
                  </a:cubicBezTo>
                  <a:cubicBezTo>
                    <a:pt x="16660" y="4251"/>
                    <a:pt x="15739" y="4724"/>
                    <a:pt x="15211" y="5605"/>
                  </a:cubicBezTo>
                  <a:cubicBezTo>
                    <a:pt x="15078" y="5838"/>
                    <a:pt x="14978" y="6105"/>
                    <a:pt x="14911" y="6372"/>
                  </a:cubicBezTo>
                  <a:cubicBezTo>
                    <a:pt x="14431" y="6209"/>
                    <a:pt x="13936" y="6130"/>
                    <a:pt x="13444" y="6130"/>
                  </a:cubicBezTo>
                  <a:cubicBezTo>
                    <a:pt x="11919" y="6130"/>
                    <a:pt x="10431" y="6894"/>
                    <a:pt x="9574" y="8307"/>
                  </a:cubicBezTo>
                  <a:cubicBezTo>
                    <a:pt x="8640" y="9908"/>
                    <a:pt x="8806" y="11876"/>
                    <a:pt x="9841" y="13277"/>
                  </a:cubicBezTo>
                  <a:cubicBezTo>
                    <a:pt x="9336" y="13169"/>
                    <a:pt x="8826" y="13116"/>
                    <a:pt x="8318" y="13116"/>
                  </a:cubicBezTo>
                  <a:cubicBezTo>
                    <a:pt x="5839" y="13116"/>
                    <a:pt x="3425" y="14376"/>
                    <a:pt x="2068" y="16646"/>
                  </a:cubicBezTo>
                  <a:cubicBezTo>
                    <a:pt x="0" y="20082"/>
                    <a:pt x="1134" y="24552"/>
                    <a:pt x="4570" y="26586"/>
                  </a:cubicBezTo>
                  <a:cubicBezTo>
                    <a:pt x="5237" y="26987"/>
                    <a:pt x="5938" y="27254"/>
                    <a:pt x="6672" y="27420"/>
                  </a:cubicBezTo>
                  <a:cubicBezTo>
                    <a:pt x="6405" y="29188"/>
                    <a:pt x="7172" y="30990"/>
                    <a:pt x="8806" y="31957"/>
                  </a:cubicBezTo>
                  <a:cubicBezTo>
                    <a:pt x="9529" y="32374"/>
                    <a:pt x="10321" y="32582"/>
                    <a:pt x="11087" y="32582"/>
                  </a:cubicBezTo>
                  <a:cubicBezTo>
                    <a:pt x="11240" y="32582"/>
                    <a:pt x="11392" y="32574"/>
                    <a:pt x="11542" y="32557"/>
                  </a:cubicBezTo>
                  <a:cubicBezTo>
                    <a:pt x="11675" y="33325"/>
                    <a:pt x="12142" y="34058"/>
                    <a:pt x="12843" y="34492"/>
                  </a:cubicBezTo>
                  <a:cubicBezTo>
                    <a:pt x="13285" y="34761"/>
                    <a:pt x="13772" y="34887"/>
                    <a:pt x="14252" y="34887"/>
                  </a:cubicBezTo>
                  <a:cubicBezTo>
                    <a:pt x="14605" y="34887"/>
                    <a:pt x="14953" y="34819"/>
                    <a:pt x="15278" y="34692"/>
                  </a:cubicBezTo>
                  <a:cubicBezTo>
                    <a:pt x="15478" y="35259"/>
                    <a:pt x="15878" y="35793"/>
                    <a:pt x="16445" y="36127"/>
                  </a:cubicBezTo>
                  <a:cubicBezTo>
                    <a:pt x="16812" y="36327"/>
                    <a:pt x="17212" y="36460"/>
                    <a:pt x="17613" y="36494"/>
                  </a:cubicBezTo>
                  <a:cubicBezTo>
                    <a:pt x="16879" y="39496"/>
                    <a:pt x="18146" y="42765"/>
                    <a:pt x="20915" y="44433"/>
                  </a:cubicBezTo>
                  <a:cubicBezTo>
                    <a:pt x="22091" y="45134"/>
                    <a:pt x="23379" y="45467"/>
                    <a:pt x="24646" y="45467"/>
                  </a:cubicBezTo>
                  <a:cubicBezTo>
                    <a:pt x="27117" y="45467"/>
                    <a:pt x="29511" y="44202"/>
                    <a:pt x="30856" y="41931"/>
                  </a:cubicBezTo>
                  <a:cubicBezTo>
                    <a:pt x="31856" y="40263"/>
                    <a:pt x="32090" y="38395"/>
                    <a:pt x="31723" y="36627"/>
                  </a:cubicBezTo>
                  <a:lnTo>
                    <a:pt x="31723" y="36627"/>
                  </a:lnTo>
                  <a:cubicBezTo>
                    <a:pt x="32116" y="36739"/>
                    <a:pt x="32517" y="36794"/>
                    <a:pt x="32916" y="36794"/>
                  </a:cubicBezTo>
                  <a:cubicBezTo>
                    <a:pt x="34416" y="36794"/>
                    <a:pt x="35883" y="36022"/>
                    <a:pt x="36726" y="34626"/>
                  </a:cubicBezTo>
                  <a:cubicBezTo>
                    <a:pt x="37760" y="32891"/>
                    <a:pt x="37494" y="30723"/>
                    <a:pt x="36193" y="29288"/>
                  </a:cubicBezTo>
                  <a:cubicBezTo>
                    <a:pt x="37093" y="29255"/>
                    <a:pt x="37927" y="28788"/>
                    <a:pt x="38428" y="27954"/>
                  </a:cubicBezTo>
                  <a:cubicBezTo>
                    <a:pt x="39061" y="26920"/>
                    <a:pt x="38895" y="25619"/>
                    <a:pt x="38127" y="24718"/>
                  </a:cubicBezTo>
                  <a:cubicBezTo>
                    <a:pt x="40562" y="24685"/>
                    <a:pt x="42897" y="23451"/>
                    <a:pt x="44232" y="21216"/>
                  </a:cubicBezTo>
                  <a:cubicBezTo>
                    <a:pt x="46267" y="17780"/>
                    <a:pt x="45166" y="13310"/>
                    <a:pt x="41730" y="11275"/>
                  </a:cubicBezTo>
                  <a:cubicBezTo>
                    <a:pt x="40562" y="10584"/>
                    <a:pt x="39274" y="10250"/>
                    <a:pt x="38001" y="10250"/>
                  </a:cubicBezTo>
                  <a:cubicBezTo>
                    <a:pt x="37493" y="10250"/>
                    <a:pt x="36988" y="10304"/>
                    <a:pt x="36493" y="10408"/>
                  </a:cubicBezTo>
                  <a:cubicBezTo>
                    <a:pt x="36460" y="9508"/>
                    <a:pt x="35993" y="8607"/>
                    <a:pt x="35159" y="8107"/>
                  </a:cubicBezTo>
                  <a:cubicBezTo>
                    <a:pt x="34702" y="7842"/>
                    <a:pt x="34194" y="7717"/>
                    <a:pt x="33696" y="7717"/>
                  </a:cubicBezTo>
                  <a:cubicBezTo>
                    <a:pt x="33503" y="7717"/>
                    <a:pt x="33311" y="7736"/>
                    <a:pt x="33124" y="7773"/>
                  </a:cubicBezTo>
                  <a:cubicBezTo>
                    <a:pt x="33324" y="5138"/>
                    <a:pt x="32056" y="2469"/>
                    <a:pt x="29621" y="1035"/>
                  </a:cubicBezTo>
                  <a:cubicBezTo>
                    <a:pt x="28456" y="334"/>
                    <a:pt x="27172" y="0"/>
                    <a:pt x="25905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5" name="Google Shape;525;p18"/>
            <p:cNvGrpSpPr/>
            <p:nvPr/>
          </p:nvGrpSpPr>
          <p:grpSpPr>
            <a:xfrm>
              <a:off x="3753855" y="4"/>
              <a:ext cx="4211157" cy="4799044"/>
              <a:chOff x="4228201" y="2970830"/>
              <a:chExt cx="1270066" cy="1447370"/>
            </a:xfrm>
          </p:grpSpPr>
          <p:sp>
            <p:nvSpPr>
              <p:cNvPr id="526" name="Google Shape;526;p18"/>
              <p:cNvSpPr/>
              <p:nvPr/>
            </p:nvSpPr>
            <p:spPr>
              <a:xfrm>
                <a:off x="4228201" y="4225550"/>
                <a:ext cx="133475" cy="192650"/>
              </a:xfrm>
              <a:custGeom>
                <a:rect b="b" l="l" r="r" t="t"/>
                <a:pathLst>
                  <a:path extrusionOk="0" h="7706" w="5339">
                    <a:moveTo>
                      <a:pt x="5338" y="0"/>
                    </a:moveTo>
                    <a:lnTo>
                      <a:pt x="1" y="6638"/>
                    </a:lnTo>
                    <a:lnTo>
                      <a:pt x="1502" y="7706"/>
                    </a:lnTo>
                    <a:lnTo>
                      <a:pt x="5338" y="0"/>
                    </a:lnTo>
                    <a:close/>
                  </a:path>
                </a:pathLst>
              </a:custGeom>
              <a:solidFill>
                <a:srgbClr val="9FC5E8">
                  <a:alpha val="3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18"/>
              <p:cNvSpPr/>
              <p:nvPr/>
            </p:nvSpPr>
            <p:spPr>
              <a:xfrm rot="-1467804">
                <a:off x="5333134" y="3992081"/>
                <a:ext cx="130946" cy="193494"/>
              </a:xfrm>
              <a:custGeom>
                <a:rect b="b" l="l" r="r" t="t"/>
                <a:pathLst>
                  <a:path extrusionOk="0" h="7740" w="5238">
                    <a:moveTo>
                      <a:pt x="0" y="1"/>
                    </a:moveTo>
                    <a:lnTo>
                      <a:pt x="3636" y="7740"/>
                    </a:lnTo>
                    <a:lnTo>
                      <a:pt x="5237" y="687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FC5E8">
                  <a:alpha val="3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18"/>
              <p:cNvSpPr/>
              <p:nvPr/>
            </p:nvSpPr>
            <p:spPr>
              <a:xfrm>
                <a:off x="4269925" y="2970830"/>
                <a:ext cx="91750" cy="144300"/>
              </a:xfrm>
              <a:custGeom>
                <a:rect b="b" l="l" r="r" t="t"/>
                <a:pathLst>
                  <a:path extrusionOk="0" h="5772" w="3670">
                    <a:moveTo>
                      <a:pt x="1935" y="1"/>
                    </a:moveTo>
                    <a:lnTo>
                      <a:pt x="0" y="1302"/>
                    </a:lnTo>
                    <a:lnTo>
                      <a:pt x="3669" y="5772"/>
                    </a:lnTo>
                    <a:lnTo>
                      <a:pt x="1935" y="1"/>
                    </a:lnTo>
                    <a:close/>
                  </a:path>
                </a:pathLst>
              </a:custGeom>
              <a:solidFill>
                <a:srgbClr val="9FC5E8">
                  <a:alpha val="3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29" name="Google Shape;529;p18"/>
          <p:cNvSpPr/>
          <p:nvPr/>
        </p:nvSpPr>
        <p:spPr>
          <a:xfrm>
            <a:off x="7817250" y="760538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18"/>
          <p:cNvSpPr/>
          <p:nvPr/>
        </p:nvSpPr>
        <p:spPr>
          <a:xfrm flipH="1">
            <a:off x="358375" y="4372813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18"/>
          <p:cNvSpPr/>
          <p:nvPr/>
        </p:nvSpPr>
        <p:spPr>
          <a:xfrm>
            <a:off x="4363500" y="233463"/>
            <a:ext cx="208500" cy="208500"/>
          </a:xfrm>
          <a:custGeom>
            <a:rect b="b" l="l" r="r" t="t"/>
            <a:pathLst>
              <a:path extrusionOk="0" h="8340" w="8340">
                <a:moveTo>
                  <a:pt x="4170" y="0"/>
                </a:moveTo>
                <a:cubicBezTo>
                  <a:pt x="1868" y="0"/>
                  <a:pt x="0" y="1868"/>
                  <a:pt x="0" y="4170"/>
                </a:cubicBezTo>
                <a:cubicBezTo>
                  <a:pt x="0" y="6471"/>
                  <a:pt x="1868" y="8339"/>
                  <a:pt x="4170" y="8339"/>
                </a:cubicBezTo>
                <a:cubicBezTo>
                  <a:pt x="6472" y="8339"/>
                  <a:pt x="8340" y="6471"/>
                  <a:pt x="8340" y="4170"/>
                </a:cubicBezTo>
                <a:cubicBezTo>
                  <a:pt x="8340" y="1868"/>
                  <a:pt x="6472" y="0"/>
                  <a:pt x="4170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2" name="Google Shape;532;p18"/>
          <p:cNvGrpSpPr/>
          <p:nvPr/>
        </p:nvGrpSpPr>
        <p:grpSpPr>
          <a:xfrm>
            <a:off x="5087175" y="704100"/>
            <a:ext cx="330501" cy="420623"/>
            <a:chOff x="3828325" y="875775"/>
            <a:chExt cx="330501" cy="420623"/>
          </a:xfrm>
        </p:grpSpPr>
        <p:sp>
          <p:nvSpPr>
            <p:cNvPr id="533" name="Google Shape;533;p18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8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8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8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8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8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8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8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8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8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8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8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5" name="Google Shape;545;p18"/>
          <p:cNvGrpSpPr/>
          <p:nvPr/>
        </p:nvGrpSpPr>
        <p:grpSpPr>
          <a:xfrm flipH="1">
            <a:off x="2776387" y="4372825"/>
            <a:ext cx="330501" cy="420623"/>
            <a:chOff x="3828325" y="875775"/>
            <a:chExt cx="330501" cy="420623"/>
          </a:xfrm>
        </p:grpSpPr>
        <p:sp>
          <p:nvSpPr>
            <p:cNvPr id="546" name="Google Shape;546;p18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8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8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8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8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8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8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8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8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8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8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8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8" name="Google Shape;558;p18"/>
          <p:cNvSpPr txBox="1"/>
          <p:nvPr>
            <p:ph idx="1" type="subTitle"/>
          </p:nvPr>
        </p:nvSpPr>
        <p:spPr>
          <a:xfrm>
            <a:off x="713225" y="1448763"/>
            <a:ext cx="41019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9" name="Google Shape;559;p18"/>
          <p:cNvSpPr txBox="1"/>
          <p:nvPr>
            <p:ph hasCustomPrompt="1" type="title"/>
          </p:nvPr>
        </p:nvSpPr>
        <p:spPr>
          <a:xfrm>
            <a:off x="713225" y="972313"/>
            <a:ext cx="41019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4600">
                <a:solidFill>
                  <a:schemeClr val="accent4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0" name="Google Shape;560;p18"/>
          <p:cNvSpPr txBox="1"/>
          <p:nvPr>
            <p:ph idx="2" type="subTitle"/>
          </p:nvPr>
        </p:nvSpPr>
        <p:spPr>
          <a:xfrm>
            <a:off x="713225" y="2582288"/>
            <a:ext cx="41019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18"/>
          <p:cNvSpPr txBox="1"/>
          <p:nvPr>
            <p:ph hasCustomPrompt="1" idx="3" type="title"/>
          </p:nvPr>
        </p:nvSpPr>
        <p:spPr>
          <a:xfrm>
            <a:off x="713225" y="2105825"/>
            <a:ext cx="41019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4600">
                <a:solidFill>
                  <a:schemeClr val="accent4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2" name="Google Shape;562;p18"/>
          <p:cNvSpPr txBox="1"/>
          <p:nvPr>
            <p:ph idx="4" type="subTitle"/>
          </p:nvPr>
        </p:nvSpPr>
        <p:spPr>
          <a:xfrm>
            <a:off x="713225" y="3715788"/>
            <a:ext cx="41019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3" name="Google Shape;563;p18"/>
          <p:cNvSpPr txBox="1"/>
          <p:nvPr>
            <p:ph hasCustomPrompt="1" idx="5" type="title"/>
          </p:nvPr>
        </p:nvSpPr>
        <p:spPr>
          <a:xfrm>
            <a:off x="713225" y="3239337"/>
            <a:ext cx="41019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4600">
                <a:solidFill>
                  <a:schemeClr val="accent4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5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19"/>
          <p:cNvGrpSpPr/>
          <p:nvPr/>
        </p:nvGrpSpPr>
        <p:grpSpPr>
          <a:xfrm rot="-1074791">
            <a:off x="2379128" y="270280"/>
            <a:ext cx="4436571" cy="4602955"/>
            <a:chOff x="2958950" y="1937675"/>
            <a:chExt cx="1445225" cy="1499425"/>
          </a:xfrm>
        </p:grpSpPr>
        <p:sp>
          <p:nvSpPr>
            <p:cNvPr id="566" name="Google Shape;566;p19"/>
            <p:cNvSpPr/>
            <p:nvPr/>
          </p:nvSpPr>
          <p:spPr>
            <a:xfrm>
              <a:off x="3016500" y="2277900"/>
              <a:ext cx="1156675" cy="1136675"/>
            </a:xfrm>
            <a:custGeom>
              <a:rect b="b" l="l" r="r" t="t"/>
              <a:pathLst>
                <a:path extrusionOk="0" h="45467" w="46267">
                  <a:moveTo>
                    <a:pt x="25905" y="0"/>
                  </a:moveTo>
                  <a:cubicBezTo>
                    <a:pt x="23434" y="0"/>
                    <a:pt x="21026" y="1266"/>
                    <a:pt x="19681" y="3537"/>
                  </a:cubicBezTo>
                  <a:cubicBezTo>
                    <a:pt x="19447" y="3904"/>
                    <a:pt x="19247" y="4304"/>
                    <a:pt x="19114" y="4704"/>
                  </a:cubicBezTo>
                  <a:cubicBezTo>
                    <a:pt x="19080" y="4704"/>
                    <a:pt x="19047" y="4671"/>
                    <a:pt x="19014" y="4637"/>
                  </a:cubicBezTo>
                  <a:cubicBezTo>
                    <a:pt x="18571" y="4376"/>
                    <a:pt x="18082" y="4251"/>
                    <a:pt x="17599" y="4251"/>
                  </a:cubicBezTo>
                  <a:cubicBezTo>
                    <a:pt x="16660" y="4251"/>
                    <a:pt x="15739" y="4724"/>
                    <a:pt x="15211" y="5605"/>
                  </a:cubicBezTo>
                  <a:cubicBezTo>
                    <a:pt x="15078" y="5838"/>
                    <a:pt x="14978" y="6105"/>
                    <a:pt x="14911" y="6372"/>
                  </a:cubicBezTo>
                  <a:cubicBezTo>
                    <a:pt x="14431" y="6209"/>
                    <a:pt x="13936" y="6130"/>
                    <a:pt x="13444" y="6130"/>
                  </a:cubicBezTo>
                  <a:cubicBezTo>
                    <a:pt x="11919" y="6130"/>
                    <a:pt x="10431" y="6894"/>
                    <a:pt x="9574" y="8307"/>
                  </a:cubicBezTo>
                  <a:cubicBezTo>
                    <a:pt x="8640" y="9908"/>
                    <a:pt x="8806" y="11876"/>
                    <a:pt x="9841" y="13277"/>
                  </a:cubicBezTo>
                  <a:cubicBezTo>
                    <a:pt x="9336" y="13169"/>
                    <a:pt x="8826" y="13116"/>
                    <a:pt x="8318" y="13116"/>
                  </a:cubicBezTo>
                  <a:cubicBezTo>
                    <a:pt x="5839" y="13116"/>
                    <a:pt x="3425" y="14376"/>
                    <a:pt x="2068" y="16646"/>
                  </a:cubicBezTo>
                  <a:cubicBezTo>
                    <a:pt x="0" y="20082"/>
                    <a:pt x="1134" y="24552"/>
                    <a:pt x="4570" y="26586"/>
                  </a:cubicBezTo>
                  <a:cubicBezTo>
                    <a:pt x="5237" y="26987"/>
                    <a:pt x="5938" y="27254"/>
                    <a:pt x="6672" y="27420"/>
                  </a:cubicBezTo>
                  <a:cubicBezTo>
                    <a:pt x="6405" y="29188"/>
                    <a:pt x="7172" y="30990"/>
                    <a:pt x="8806" y="31957"/>
                  </a:cubicBezTo>
                  <a:cubicBezTo>
                    <a:pt x="9529" y="32374"/>
                    <a:pt x="10321" y="32582"/>
                    <a:pt x="11087" y="32582"/>
                  </a:cubicBezTo>
                  <a:cubicBezTo>
                    <a:pt x="11240" y="32582"/>
                    <a:pt x="11392" y="32574"/>
                    <a:pt x="11542" y="32557"/>
                  </a:cubicBezTo>
                  <a:cubicBezTo>
                    <a:pt x="11675" y="33325"/>
                    <a:pt x="12142" y="34058"/>
                    <a:pt x="12843" y="34492"/>
                  </a:cubicBezTo>
                  <a:cubicBezTo>
                    <a:pt x="13285" y="34761"/>
                    <a:pt x="13772" y="34887"/>
                    <a:pt x="14252" y="34887"/>
                  </a:cubicBezTo>
                  <a:cubicBezTo>
                    <a:pt x="14605" y="34887"/>
                    <a:pt x="14953" y="34819"/>
                    <a:pt x="15278" y="34692"/>
                  </a:cubicBezTo>
                  <a:cubicBezTo>
                    <a:pt x="15478" y="35259"/>
                    <a:pt x="15878" y="35793"/>
                    <a:pt x="16445" y="36127"/>
                  </a:cubicBezTo>
                  <a:cubicBezTo>
                    <a:pt x="16812" y="36327"/>
                    <a:pt x="17212" y="36460"/>
                    <a:pt x="17613" y="36494"/>
                  </a:cubicBezTo>
                  <a:cubicBezTo>
                    <a:pt x="16879" y="39496"/>
                    <a:pt x="18146" y="42765"/>
                    <a:pt x="20915" y="44433"/>
                  </a:cubicBezTo>
                  <a:cubicBezTo>
                    <a:pt x="22091" y="45134"/>
                    <a:pt x="23379" y="45467"/>
                    <a:pt x="24646" y="45467"/>
                  </a:cubicBezTo>
                  <a:cubicBezTo>
                    <a:pt x="27117" y="45467"/>
                    <a:pt x="29511" y="44202"/>
                    <a:pt x="30856" y="41931"/>
                  </a:cubicBezTo>
                  <a:cubicBezTo>
                    <a:pt x="31856" y="40263"/>
                    <a:pt x="32090" y="38395"/>
                    <a:pt x="31723" y="36627"/>
                  </a:cubicBezTo>
                  <a:lnTo>
                    <a:pt x="31723" y="36627"/>
                  </a:lnTo>
                  <a:cubicBezTo>
                    <a:pt x="32116" y="36739"/>
                    <a:pt x="32517" y="36794"/>
                    <a:pt x="32916" y="36794"/>
                  </a:cubicBezTo>
                  <a:cubicBezTo>
                    <a:pt x="34416" y="36794"/>
                    <a:pt x="35883" y="36022"/>
                    <a:pt x="36726" y="34626"/>
                  </a:cubicBezTo>
                  <a:cubicBezTo>
                    <a:pt x="37760" y="32891"/>
                    <a:pt x="37494" y="30723"/>
                    <a:pt x="36193" y="29288"/>
                  </a:cubicBezTo>
                  <a:cubicBezTo>
                    <a:pt x="37093" y="29255"/>
                    <a:pt x="37927" y="28788"/>
                    <a:pt x="38428" y="27954"/>
                  </a:cubicBezTo>
                  <a:cubicBezTo>
                    <a:pt x="39061" y="26920"/>
                    <a:pt x="38895" y="25619"/>
                    <a:pt x="38127" y="24718"/>
                  </a:cubicBezTo>
                  <a:cubicBezTo>
                    <a:pt x="40562" y="24685"/>
                    <a:pt x="42897" y="23451"/>
                    <a:pt x="44232" y="21216"/>
                  </a:cubicBezTo>
                  <a:cubicBezTo>
                    <a:pt x="46267" y="17780"/>
                    <a:pt x="45166" y="13310"/>
                    <a:pt x="41730" y="11275"/>
                  </a:cubicBezTo>
                  <a:cubicBezTo>
                    <a:pt x="40562" y="10584"/>
                    <a:pt x="39274" y="10250"/>
                    <a:pt x="38001" y="10250"/>
                  </a:cubicBezTo>
                  <a:cubicBezTo>
                    <a:pt x="37493" y="10250"/>
                    <a:pt x="36988" y="10304"/>
                    <a:pt x="36493" y="10408"/>
                  </a:cubicBezTo>
                  <a:cubicBezTo>
                    <a:pt x="36460" y="9508"/>
                    <a:pt x="35993" y="8607"/>
                    <a:pt x="35159" y="8107"/>
                  </a:cubicBezTo>
                  <a:cubicBezTo>
                    <a:pt x="34702" y="7842"/>
                    <a:pt x="34194" y="7717"/>
                    <a:pt x="33696" y="7717"/>
                  </a:cubicBezTo>
                  <a:cubicBezTo>
                    <a:pt x="33503" y="7717"/>
                    <a:pt x="33311" y="7736"/>
                    <a:pt x="33124" y="7773"/>
                  </a:cubicBezTo>
                  <a:cubicBezTo>
                    <a:pt x="33324" y="5138"/>
                    <a:pt x="32056" y="2469"/>
                    <a:pt x="29621" y="1035"/>
                  </a:cubicBezTo>
                  <a:cubicBezTo>
                    <a:pt x="28456" y="334"/>
                    <a:pt x="27172" y="0"/>
                    <a:pt x="25905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9"/>
            <p:cNvSpPr/>
            <p:nvPr/>
          </p:nvSpPr>
          <p:spPr>
            <a:xfrm>
              <a:off x="2958950" y="1937675"/>
              <a:ext cx="262725" cy="426150"/>
            </a:xfrm>
            <a:custGeom>
              <a:rect b="b" l="l" r="r" t="t"/>
              <a:pathLst>
                <a:path extrusionOk="0" h="17046" w="10509">
                  <a:moveTo>
                    <a:pt x="2803" y="0"/>
                  </a:moveTo>
                  <a:lnTo>
                    <a:pt x="1" y="1234"/>
                  </a:lnTo>
                  <a:lnTo>
                    <a:pt x="10508" y="17046"/>
                  </a:lnTo>
                  <a:lnTo>
                    <a:pt x="2803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9"/>
            <p:cNvSpPr/>
            <p:nvPr/>
          </p:nvSpPr>
          <p:spPr>
            <a:xfrm>
              <a:off x="4026375" y="3103500"/>
              <a:ext cx="193500" cy="333600"/>
            </a:xfrm>
            <a:custGeom>
              <a:rect b="b" l="l" r="r" t="t"/>
              <a:pathLst>
                <a:path extrusionOk="0" h="13344" w="7740">
                  <a:moveTo>
                    <a:pt x="1" y="0"/>
                  </a:moveTo>
                  <a:lnTo>
                    <a:pt x="4938" y="13343"/>
                  </a:lnTo>
                  <a:lnTo>
                    <a:pt x="7740" y="12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9"/>
            <p:cNvSpPr/>
            <p:nvPr/>
          </p:nvSpPr>
          <p:spPr>
            <a:xfrm>
              <a:off x="4047225" y="2869175"/>
              <a:ext cx="356950" cy="76725"/>
            </a:xfrm>
            <a:custGeom>
              <a:rect b="b" l="l" r="r" t="t"/>
              <a:pathLst>
                <a:path extrusionOk="0" h="3069" w="14278">
                  <a:moveTo>
                    <a:pt x="14277" y="0"/>
                  </a:moveTo>
                  <a:lnTo>
                    <a:pt x="1" y="1635"/>
                  </a:lnTo>
                  <a:lnTo>
                    <a:pt x="14144" y="3069"/>
                  </a:lnTo>
                  <a:lnTo>
                    <a:pt x="14277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9"/>
            <p:cNvSpPr/>
            <p:nvPr/>
          </p:nvSpPr>
          <p:spPr>
            <a:xfrm>
              <a:off x="3857925" y="2066925"/>
              <a:ext cx="192675" cy="213500"/>
            </a:xfrm>
            <a:custGeom>
              <a:rect b="b" l="l" r="r" t="t"/>
              <a:pathLst>
                <a:path extrusionOk="0" h="8540" w="7707">
                  <a:moveTo>
                    <a:pt x="4470" y="0"/>
                  </a:moveTo>
                  <a:lnTo>
                    <a:pt x="1" y="8540"/>
                  </a:lnTo>
                  <a:lnTo>
                    <a:pt x="7706" y="2102"/>
                  </a:lnTo>
                  <a:lnTo>
                    <a:pt x="4470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1" name="Google Shape;571;p19"/>
          <p:cNvSpPr/>
          <p:nvPr/>
        </p:nvSpPr>
        <p:spPr>
          <a:xfrm>
            <a:off x="8075925" y="3057350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19"/>
          <p:cNvSpPr/>
          <p:nvPr/>
        </p:nvSpPr>
        <p:spPr>
          <a:xfrm flipH="1">
            <a:off x="409675" y="1196250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19"/>
          <p:cNvSpPr/>
          <p:nvPr/>
        </p:nvSpPr>
        <p:spPr>
          <a:xfrm>
            <a:off x="2896750" y="4265163"/>
            <a:ext cx="208500" cy="208500"/>
          </a:xfrm>
          <a:custGeom>
            <a:rect b="b" l="l" r="r" t="t"/>
            <a:pathLst>
              <a:path extrusionOk="0" h="8340" w="8340">
                <a:moveTo>
                  <a:pt x="4170" y="0"/>
                </a:moveTo>
                <a:cubicBezTo>
                  <a:pt x="1868" y="0"/>
                  <a:pt x="0" y="1868"/>
                  <a:pt x="0" y="4170"/>
                </a:cubicBezTo>
                <a:cubicBezTo>
                  <a:pt x="0" y="6471"/>
                  <a:pt x="1868" y="8339"/>
                  <a:pt x="4170" y="8339"/>
                </a:cubicBezTo>
                <a:cubicBezTo>
                  <a:pt x="6472" y="8339"/>
                  <a:pt x="8340" y="6471"/>
                  <a:pt x="8340" y="4170"/>
                </a:cubicBezTo>
                <a:cubicBezTo>
                  <a:pt x="8340" y="1868"/>
                  <a:pt x="6472" y="0"/>
                  <a:pt x="4170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4" name="Google Shape;574;p19"/>
          <p:cNvGrpSpPr/>
          <p:nvPr/>
        </p:nvGrpSpPr>
        <p:grpSpPr>
          <a:xfrm>
            <a:off x="586429" y="2273150"/>
            <a:ext cx="253593" cy="322744"/>
            <a:chOff x="3828325" y="875775"/>
            <a:chExt cx="330501" cy="420623"/>
          </a:xfrm>
        </p:grpSpPr>
        <p:sp>
          <p:nvSpPr>
            <p:cNvPr id="575" name="Google Shape;575;p19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9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9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9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9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9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9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9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9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9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9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9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7" name="Google Shape;587;p19"/>
          <p:cNvGrpSpPr/>
          <p:nvPr/>
        </p:nvGrpSpPr>
        <p:grpSpPr>
          <a:xfrm flipH="1" rot="-1286283">
            <a:off x="8304097" y="1188718"/>
            <a:ext cx="253553" cy="322654"/>
            <a:chOff x="3828325" y="875775"/>
            <a:chExt cx="330501" cy="420623"/>
          </a:xfrm>
        </p:grpSpPr>
        <p:sp>
          <p:nvSpPr>
            <p:cNvPr id="588" name="Google Shape;588;p19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9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9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9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9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9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9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9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9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9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9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9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0" name="Google Shape;600;p19"/>
          <p:cNvGrpSpPr/>
          <p:nvPr/>
        </p:nvGrpSpPr>
        <p:grpSpPr>
          <a:xfrm flipH="1">
            <a:off x="5827804" y="4284250"/>
            <a:ext cx="253593" cy="322744"/>
            <a:chOff x="3828325" y="875775"/>
            <a:chExt cx="330501" cy="420623"/>
          </a:xfrm>
        </p:grpSpPr>
        <p:sp>
          <p:nvSpPr>
            <p:cNvPr id="601" name="Google Shape;601;p19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9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9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9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9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9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9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9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9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9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9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9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3" name="Google Shape;613;p19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14" name="Google Shape;614;p19"/>
          <p:cNvSpPr txBox="1"/>
          <p:nvPr>
            <p:ph idx="1" type="subTitle"/>
          </p:nvPr>
        </p:nvSpPr>
        <p:spPr>
          <a:xfrm>
            <a:off x="779725" y="3365075"/>
            <a:ext cx="21678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9"/>
          <p:cNvSpPr txBox="1"/>
          <p:nvPr>
            <p:ph idx="2" type="subTitle"/>
          </p:nvPr>
        </p:nvSpPr>
        <p:spPr>
          <a:xfrm>
            <a:off x="3470784" y="3365075"/>
            <a:ext cx="21678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6" name="Google Shape;616;p19"/>
          <p:cNvSpPr txBox="1"/>
          <p:nvPr>
            <p:ph idx="3" type="subTitle"/>
          </p:nvPr>
        </p:nvSpPr>
        <p:spPr>
          <a:xfrm>
            <a:off x="779725" y="3819574"/>
            <a:ext cx="2167800" cy="51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9"/>
          <p:cNvSpPr txBox="1"/>
          <p:nvPr>
            <p:ph idx="4" type="subTitle"/>
          </p:nvPr>
        </p:nvSpPr>
        <p:spPr>
          <a:xfrm>
            <a:off x="3470784" y="3819574"/>
            <a:ext cx="2167800" cy="51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9"/>
          <p:cNvSpPr txBox="1"/>
          <p:nvPr>
            <p:ph hasCustomPrompt="1" idx="5" type="title"/>
          </p:nvPr>
        </p:nvSpPr>
        <p:spPr>
          <a:xfrm>
            <a:off x="779725" y="1509888"/>
            <a:ext cx="21678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619" name="Google Shape;619;p19"/>
          <p:cNvSpPr txBox="1"/>
          <p:nvPr>
            <p:ph hasCustomPrompt="1" idx="6" type="title"/>
          </p:nvPr>
        </p:nvSpPr>
        <p:spPr>
          <a:xfrm>
            <a:off x="3470784" y="1509888"/>
            <a:ext cx="21678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620" name="Google Shape;620;p19"/>
          <p:cNvSpPr txBox="1"/>
          <p:nvPr>
            <p:ph idx="7" type="subTitle"/>
          </p:nvPr>
        </p:nvSpPr>
        <p:spPr>
          <a:xfrm>
            <a:off x="6193724" y="3365075"/>
            <a:ext cx="21678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9"/>
          <p:cNvSpPr txBox="1"/>
          <p:nvPr>
            <p:ph idx="8" type="subTitle"/>
          </p:nvPr>
        </p:nvSpPr>
        <p:spPr>
          <a:xfrm>
            <a:off x="6193724" y="3819574"/>
            <a:ext cx="2167800" cy="51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2" name="Google Shape;622;p19"/>
          <p:cNvSpPr txBox="1"/>
          <p:nvPr>
            <p:ph hasCustomPrompt="1" idx="9" type="title"/>
          </p:nvPr>
        </p:nvSpPr>
        <p:spPr>
          <a:xfrm>
            <a:off x="6193724" y="1509888"/>
            <a:ext cx="21678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2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oogle Shape;624;p20"/>
          <p:cNvGrpSpPr/>
          <p:nvPr/>
        </p:nvGrpSpPr>
        <p:grpSpPr>
          <a:xfrm rot="-2882640">
            <a:off x="3417774" y="228408"/>
            <a:ext cx="5080133" cy="4411631"/>
            <a:chOff x="3016500" y="2066925"/>
            <a:chExt cx="1577800" cy="1370175"/>
          </a:xfrm>
        </p:grpSpPr>
        <p:sp>
          <p:nvSpPr>
            <p:cNvPr id="625" name="Google Shape;625;p20"/>
            <p:cNvSpPr/>
            <p:nvPr/>
          </p:nvSpPr>
          <p:spPr>
            <a:xfrm>
              <a:off x="3016500" y="2277900"/>
              <a:ext cx="1156675" cy="1136675"/>
            </a:xfrm>
            <a:custGeom>
              <a:rect b="b" l="l" r="r" t="t"/>
              <a:pathLst>
                <a:path extrusionOk="0" h="45467" w="46267">
                  <a:moveTo>
                    <a:pt x="25905" y="0"/>
                  </a:moveTo>
                  <a:cubicBezTo>
                    <a:pt x="23434" y="0"/>
                    <a:pt x="21026" y="1266"/>
                    <a:pt x="19681" y="3537"/>
                  </a:cubicBezTo>
                  <a:cubicBezTo>
                    <a:pt x="19447" y="3904"/>
                    <a:pt x="19247" y="4304"/>
                    <a:pt x="19114" y="4704"/>
                  </a:cubicBezTo>
                  <a:cubicBezTo>
                    <a:pt x="19080" y="4704"/>
                    <a:pt x="19047" y="4671"/>
                    <a:pt x="19014" y="4637"/>
                  </a:cubicBezTo>
                  <a:cubicBezTo>
                    <a:pt x="18571" y="4376"/>
                    <a:pt x="18082" y="4251"/>
                    <a:pt x="17599" y="4251"/>
                  </a:cubicBezTo>
                  <a:cubicBezTo>
                    <a:pt x="16660" y="4251"/>
                    <a:pt x="15739" y="4724"/>
                    <a:pt x="15211" y="5605"/>
                  </a:cubicBezTo>
                  <a:cubicBezTo>
                    <a:pt x="15078" y="5838"/>
                    <a:pt x="14978" y="6105"/>
                    <a:pt x="14911" y="6372"/>
                  </a:cubicBezTo>
                  <a:cubicBezTo>
                    <a:pt x="14431" y="6209"/>
                    <a:pt x="13936" y="6130"/>
                    <a:pt x="13444" y="6130"/>
                  </a:cubicBezTo>
                  <a:cubicBezTo>
                    <a:pt x="11919" y="6130"/>
                    <a:pt x="10431" y="6894"/>
                    <a:pt x="9574" y="8307"/>
                  </a:cubicBezTo>
                  <a:cubicBezTo>
                    <a:pt x="8640" y="9908"/>
                    <a:pt x="8806" y="11876"/>
                    <a:pt x="9841" y="13277"/>
                  </a:cubicBezTo>
                  <a:cubicBezTo>
                    <a:pt x="9336" y="13169"/>
                    <a:pt x="8826" y="13116"/>
                    <a:pt x="8318" y="13116"/>
                  </a:cubicBezTo>
                  <a:cubicBezTo>
                    <a:pt x="5839" y="13116"/>
                    <a:pt x="3425" y="14376"/>
                    <a:pt x="2068" y="16646"/>
                  </a:cubicBezTo>
                  <a:cubicBezTo>
                    <a:pt x="0" y="20082"/>
                    <a:pt x="1134" y="24552"/>
                    <a:pt x="4570" y="26586"/>
                  </a:cubicBezTo>
                  <a:cubicBezTo>
                    <a:pt x="5237" y="26987"/>
                    <a:pt x="5938" y="27254"/>
                    <a:pt x="6672" y="27420"/>
                  </a:cubicBezTo>
                  <a:cubicBezTo>
                    <a:pt x="6405" y="29188"/>
                    <a:pt x="7172" y="30990"/>
                    <a:pt x="8806" y="31957"/>
                  </a:cubicBezTo>
                  <a:cubicBezTo>
                    <a:pt x="9529" y="32374"/>
                    <a:pt x="10321" y="32582"/>
                    <a:pt x="11087" y="32582"/>
                  </a:cubicBezTo>
                  <a:cubicBezTo>
                    <a:pt x="11240" y="32582"/>
                    <a:pt x="11392" y="32574"/>
                    <a:pt x="11542" y="32557"/>
                  </a:cubicBezTo>
                  <a:cubicBezTo>
                    <a:pt x="11675" y="33325"/>
                    <a:pt x="12142" y="34058"/>
                    <a:pt x="12843" y="34492"/>
                  </a:cubicBezTo>
                  <a:cubicBezTo>
                    <a:pt x="13285" y="34761"/>
                    <a:pt x="13772" y="34887"/>
                    <a:pt x="14252" y="34887"/>
                  </a:cubicBezTo>
                  <a:cubicBezTo>
                    <a:pt x="14605" y="34887"/>
                    <a:pt x="14953" y="34819"/>
                    <a:pt x="15278" y="34692"/>
                  </a:cubicBezTo>
                  <a:cubicBezTo>
                    <a:pt x="15478" y="35259"/>
                    <a:pt x="15878" y="35793"/>
                    <a:pt x="16445" y="36127"/>
                  </a:cubicBezTo>
                  <a:cubicBezTo>
                    <a:pt x="16812" y="36327"/>
                    <a:pt x="17212" y="36460"/>
                    <a:pt x="17613" y="36494"/>
                  </a:cubicBezTo>
                  <a:cubicBezTo>
                    <a:pt x="16879" y="39496"/>
                    <a:pt x="18146" y="42765"/>
                    <a:pt x="20915" y="44433"/>
                  </a:cubicBezTo>
                  <a:cubicBezTo>
                    <a:pt x="22091" y="45134"/>
                    <a:pt x="23379" y="45467"/>
                    <a:pt x="24646" y="45467"/>
                  </a:cubicBezTo>
                  <a:cubicBezTo>
                    <a:pt x="27117" y="45467"/>
                    <a:pt x="29511" y="44202"/>
                    <a:pt x="30856" y="41931"/>
                  </a:cubicBezTo>
                  <a:cubicBezTo>
                    <a:pt x="31856" y="40263"/>
                    <a:pt x="32090" y="38395"/>
                    <a:pt x="31723" y="36627"/>
                  </a:cubicBezTo>
                  <a:lnTo>
                    <a:pt x="31723" y="36627"/>
                  </a:lnTo>
                  <a:cubicBezTo>
                    <a:pt x="32116" y="36739"/>
                    <a:pt x="32517" y="36794"/>
                    <a:pt x="32916" y="36794"/>
                  </a:cubicBezTo>
                  <a:cubicBezTo>
                    <a:pt x="34416" y="36794"/>
                    <a:pt x="35883" y="36022"/>
                    <a:pt x="36726" y="34626"/>
                  </a:cubicBezTo>
                  <a:cubicBezTo>
                    <a:pt x="37760" y="32891"/>
                    <a:pt x="37494" y="30723"/>
                    <a:pt x="36193" y="29288"/>
                  </a:cubicBezTo>
                  <a:cubicBezTo>
                    <a:pt x="37093" y="29255"/>
                    <a:pt x="37927" y="28788"/>
                    <a:pt x="38428" y="27954"/>
                  </a:cubicBezTo>
                  <a:cubicBezTo>
                    <a:pt x="39061" y="26920"/>
                    <a:pt x="38895" y="25619"/>
                    <a:pt x="38127" y="24718"/>
                  </a:cubicBezTo>
                  <a:cubicBezTo>
                    <a:pt x="40562" y="24685"/>
                    <a:pt x="42897" y="23451"/>
                    <a:pt x="44232" y="21216"/>
                  </a:cubicBezTo>
                  <a:cubicBezTo>
                    <a:pt x="46267" y="17780"/>
                    <a:pt x="45166" y="13310"/>
                    <a:pt x="41730" y="11275"/>
                  </a:cubicBezTo>
                  <a:cubicBezTo>
                    <a:pt x="40562" y="10584"/>
                    <a:pt x="39274" y="10250"/>
                    <a:pt x="38001" y="10250"/>
                  </a:cubicBezTo>
                  <a:cubicBezTo>
                    <a:pt x="37493" y="10250"/>
                    <a:pt x="36988" y="10304"/>
                    <a:pt x="36493" y="10408"/>
                  </a:cubicBezTo>
                  <a:cubicBezTo>
                    <a:pt x="36460" y="9508"/>
                    <a:pt x="35993" y="8607"/>
                    <a:pt x="35159" y="8107"/>
                  </a:cubicBezTo>
                  <a:cubicBezTo>
                    <a:pt x="34702" y="7842"/>
                    <a:pt x="34194" y="7717"/>
                    <a:pt x="33696" y="7717"/>
                  </a:cubicBezTo>
                  <a:cubicBezTo>
                    <a:pt x="33503" y="7717"/>
                    <a:pt x="33311" y="7736"/>
                    <a:pt x="33124" y="7773"/>
                  </a:cubicBezTo>
                  <a:cubicBezTo>
                    <a:pt x="33324" y="5138"/>
                    <a:pt x="32056" y="2469"/>
                    <a:pt x="29621" y="1035"/>
                  </a:cubicBezTo>
                  <a:cubicBezTo>
                    <a:pt x="28456" y="334"/>
                    <a:pt x="27172" y="0"/>
                    <a:pt x="25905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0"/>
            <p:cNvSpPr/>
            <p:nvPr/>
          </p:nvSpPr>
          <p:spPr>
            <a:xfrm>
              <a:off x="4081425" y="3011775"/>
              <a:ext cx="512875" cy="275200"/>
            </a:xfrm>
            <a:custGeom>
              <a:rect b="b" l="l" r="r" t="t"/>
              <a:pathLst>
                <a:path extrusionOk="0" h="11008" w="20515">
                  <a:moveTo>
                    <a:pt x="0" y="0"/>
                  </a:moveTo>
                  <a:lnTo>
                    <a:pt x="19181" y="11008"/>
                  </a:lnTo>
                  <a:lnTo>
                    <a:pt x="20515" y="80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0"/>
            <p:cNvSpPr/>
            <p:nvPr/>
          </p:nvSpPr>
          <p:spPr>
            <a:xfrm>
              <a:off x="4026375" y="3103500"/>
              <a:ext cx="193500" cy="333600"/>
            </a:xfrm>
            <a:custGeom>
              <a:rect b="b" l="l" r="r" t="t"/>
              <a:pathLst>
                <a:path extrusionOk="0" h="13344" w="7740">
                  <a:moveTo>
                    <a:pt x="1" y="0"/>
                  </a:moveTo>
                  <a:lnTo>
                    <a:pt x="4938" y="13343"/>
                  </a:lnTo>
                  <a:lnTo>
                    <a:pt x="7740" y="12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0"/>
            <p:cNvSpPr/>
            <p:nvPr/>
          </p:nvSpPr>
          <p:spPr>
            <a:xfrm>
              <a:off x="4047225" y="2869175"/>
              <a:ext cx="356950" cy="76725"/>
            </a:xfrm>
            <a:custGeom>
              <a:rect b="b" l="l" r="r" t="t"/>
              <a:pathLst>
                <a:path extrusionOk="0" h="3069" w="14278">
                  <a:moveTo>
                    <a:pt x="14277" y="0"/>
                  </a:moveTo>
                  <a:lnTo>
                    <a:pt x="1" y="1635"/>
                  </a:lnTo>
                  <a:lnTo>
                    <a:pt x="14144" y="3069"/>
                  </a:lnTo>
                  <a:lnTo>
                    <a:pt x="14277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0"/>
            <p:cNvSpPr/>
            <p:nvPr/>
          </p:nvSpPr>
          <p:spPr>
            <a:xfrm>
              <a:off x="3857925" y="2066925"/>
              <a:ext cx="192675" cy="213500"/>
            </a:xfrm>
            <a:custGeom>
              <a:rect b="b" l="l" r="r" t="t"/>
              <a:pathLst>
                <a:path extrusionOk="0" h="8540" w="7707">
                  <a:moveTo>
                    <a:pt x="4470" y="0"/>
                  </a:moveTo>
                  <a:lnTo>
                    <a:pt x="1" y="8540"/>
                  </a:lnTo>
                  <a:lnTo>
                    <a:pt x="7706" y="2102"/>
                  </a:lnTo>
                  <a:lnTo>
                    <a:pt x="4470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0" name="Google Shape;630;p20"/>
          <p:cNvSpPr/>
          <p:nvPr/>
        </p:nvSpPr>
        <p:spPr>
          <a:xfrm>
            <a:off x="7525550" y="310788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1" name="Google Shape;631;p20"/>
          <p:cNvGrpSpPr/>
          <p:nvPr/>
        </p:nvGrpSpPr>
        <p:grpSpPr>
          <a:xfrm>
            <a:off x="6900600" y="724675"/>
            <a:ext cx="330501" cy="420623"/>
            <a:chOff x="3828325" y="875775"/>
            <a:chExt cx="330501" cy="420623"/>
          </a:xfrm>
        </p:grpSpPr>
        <p:sp>
          <p:nvSpPr>
            <p:cNvPr id="632" name="Google Shape;632;p20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0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0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0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0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0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0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0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0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0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0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0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4" name="Google Shape;644;p20"/>
          <p:cNvGrpSpPr/>
          <p:nvPr/>
        </p:nvGrpSpPr>
        <p:grpSpPr>
          <a:xfrm flipH="1">
            <a:off x="1444287" y="4338475"/>
            <a:ext cx="330501" cy="420623"/>
            <a:chOff x="3828325" y="875775"/>
            <a:chExt cx="330501" cy="420623"/>
          </a:xfrm>
        </p:grpSpPr>
        <p:sp>
          <p:nvSpPr>
            <p:cNvPr id="645" name="Google Shape;645;p20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0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0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0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0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0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0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0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0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0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0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0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7" name="Google Shape;657;p20"/>
          <p:cNvSpPr txBox="1"/>
          <p:nvPr>
            <p:ph type="title"/>
          </p:nvPr>
        </p:nvSpPr>
        <p:spPr>
          <a:xfrm>
            <a:off x="713225" y="445025"/>
            <a:ext cx="35970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58" name="Google Shape;658;p20"/>
          <p:cNvSpPr txBox="1"/>
          <p:nvPr>
            <p:ph idx="1" type="subTitle"/>
          </p:nvPr>
        </p:nvSpPr>
        <p:spPr>
          <a:xfrm>
            <a:off x="713225" y="1643850"/>
            <a:ext cx="3597000" cy="25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unito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/>
            </a:lvl9pPr>
          </a:lstStyle>
          <a:p/>
        </p:txBody>
      </p:sp>
      <p:sp>
        <p:nvSpPr>
          <p:cNvPr id="659" name="Google Shape;659;p20"/>
          <p:cNvSpPr/>
          <p:nvPr/>
        </p:nvSpPr>
        <p:spPr>
          <a:xfrm>
            <a:off x="3474275" y="4495163"/>
            <a:ext cx="208500" cy="208500"/>
          </a:xfrm>
          <a:custGeom>
            <a:rect b="b" l="l" r="r" t="t"/>
            <a:pathLst>
              <a:path extrusionOk="0" h="8340" w="8340">
                <a:moveTo>
                  <a:pt x="4170" y="0"/>
                </a:moveTo>
                <a:cubicBezTo>
                  <a:pt x="1868" y="0"/>
                  <a:pt x="0" y="1868"/>
                  <a:pt x="0" y="4170"/>
                </a:cubicBezTo>
                <a:cubicBezTo>
                  <a:pt x="0" y="6471"/>
                  <a:pt x="1868" y="8339"/>
                  <a:pt x="4170" y="8339"/>
                </a:cubicBezTo>
                <a:cubicBezTo>
                  <a:pt x="6472" y="8339"/>
                  <a:pt x="8340" y="6471"/>
                  <a:pt x="8340" y="4170"/>
                </a:cubicBezTo>
                <a:cubicBezTo>
                  <a:pt x="8340" y="1868"/>
                  <a:pt x="6472" y="0"/>
                  <a:pt x="4170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3"/>
          <p:cNvGrpSpPr/>
          <p:nvPr/>
        </p:nvGrpSpPr>
        <p:grpSpPr>
          <a:xfrm flipH="1">
            <a:off x="3606025" y="32351"/>
            <a:ext cx="5349587" cy="5231206"/>
            <a:chOff x="2615425" y="-43849"/>
            <a:chExt cx="5349587" cy="5231206"/>
          </a:xfrm>
        </p:grpSpPr>
        <p:sp>
          <p:nvSpPr>
            <p:cNvPr id="26" name="Google Shape;26;p3"/>
            <p:cNvSpPr/>
            <p:nvPr/>
          </p:nvSpPr>
          <p:spPr>
            <a:xfrm>
              <a:off x="2615425" y="-43849"/>
              <a:ext cx="5323250" cy="5231206"/>
            </a:xfrm>
            <a:custGeom>
              <a:rect b="b" l="l" r="r" t="t"/>
              <a:pathLst>
                <a:path extrusionOk="0" h="45467" w="46267">
                  <a:moveTo>
                    <a:pt x="25905" y="0"/>
                  </a:moveTo>
                  <a:cubicBezTo>
                    <a:pt x="23434" y="0"/>
                    <a:pt x="21026" y="1266"/>
                    <a:pt x="19681" y="3537"/>
                  </a:cubicBezTo>
                  <a:cubicBezTo>
                    <a:pt x="19447" y="3904"/>
                    <a:pt x="19247" y="4304"/>
                    <a:pt x="19114" y="4704"/>
                  </a:cubicBezTo>
                  <a:cubicBezTo>
                    <a:pt x="19080" y="4704"/>
                    <a:pt x="19047" y="4671"/>
                    <a:pt x="19014" y="4637"/>
                  </a:cubicBezTo>
                  <a:cubicBezTo>
                    <a:pt x="18571" y="4376"/>
                    <a:pt x="18082" y="4251"/>
                    <a:pt x="17599" y="4251"/>
                  </a:cubicBezTo>
                  <a:cubicBezTo>
                    <a:pt x="16660" y="4251"/>
                    <a:pt x="15739" y="4724"/>
                    <a:pt x="15211" y="5605"/>
                  </a:cubicBezTo>
                  <a:cubicBezTo>
                    <a:pt x="15078" y="5838"/>
                    <a:pt x="14978" y="6105"/>
                    <a:pt x="14911" y="6372"/>
                  </a:cubicBezTo>
                  <a:cubicBezTo>
                    <a:pt x="14431" y="6209"/>
                    <a:pt x="13936" y="6130"/>
                    <a:pt x="13444" y="6130"/>
                  </a:cubicBezTo>
                  <a:cubicBezTo>
                    <a:pt x="11919" y="6130"/>
                    <a:pt x="10431" y="6894"/>
                    <a:pt x="9574" y="8307"/>
                  </a:cubicBezTo>
                  <a:cubicBezTo>
                    <a:pt x="8640" y="9908"/>
                    <a:pt x="8806" y="11876"/>
                    <a:pt x="9841" y="13277"/>
                  </a:cubicBezTo>
                  <a:cubicBezTo>
                    <a:pt x="9336" y="13169"/>
                    <a:pt x="8826" y="13116"/>
                    <a:pt x="8318" y="13116"/>
                  </a:cubicBezTo>
                  <a:cubicBezTo>
                    <a:pt x="5839" y="13116"/>
                    <a:pt x="3425" y="14376"/>
                    <a:pt x="2068" y="16646"/>
                  </a:cubicBezTo>
                  <a:cubicBezTo>
                    <a:pt x="0" y="20082"/>
                    <a:pt x="1134" y="24552"/>
                    <a:pt x="4570" y="26586"/>
                  </a:cubicBezTo>
                  <a:cubicBezTo>
                    <a:pt x="5237" y="26987"/>
                    <a:pt x="5938" y="27254"/>
                    <a:pt x="6672" y="27420"/>
                  </a:cubicBezTo>
                  <a:cubicBezTo>
                    <a:pt x="6405" y="29188"/>
                    <a:pt x="7172" y="30990"/>
                    <a:pt x="8806" y="31957"/>
                  </a:cubicBezTo>
                  <a:cubicBezTo>
                    <a:pt x="9529" y="32374"/>
                    <a:pt x="10321" y="32582"/>
                    <a:pt x="11087" y="32582"/>
                  </a:cubicBezTo>
                  <a:cubicBezTo>
                    <a:pt x="11240" y="32582"/>
                    <a:pt x="11392" y="32574"/>
                    <a:pt x="11542" y="32557"/>
                  </a:cubicBezTo>
                  <a:cubicBezTo>
                    <a:pt x="11675" y="33325"/>
                    <a:pt x="12142" y="34058"/>
                    <a:pt x="12843" y="34492"/>
                  </a:cubicBezTo>
                  <a:cubicBezTo>
                    <a:pt x="13285" y="34761"/>
                    <a:pt x="13772" y="34887"/>
                    <a:pt x="14252" y="34887"/>
                  </a:cubicBezTo>
                  <a:cubicBezTo>
                    <a:pt x="14605" y="34887"/>
                    <a:pt x="14953" y="34819"/>
                    <a:pt x="15278" y="34692"/>
                  </a:cubicBezTo>
                  <a:cubicBezTo>
                    <a:pt x="15478" y="35259"/>
                    <a:pt x="15878" y="35793"/>
                    <a:pt x="16445" y="36127"/>
                  </a:cubicBezTo>
                  <a:cubicBezTo>
                    <a:pt x="16812" y="36327"/>
                    <a:pt x="17212" y="36460"/>
                    <a:pt x="17613" y="36494"/>
                  </a:cubicBezTo>
                  <a:cubicBezTo>
                    <a:pt x="16879" y="39496"/>
                    <a:pt x="18146" y="42765"/>
                    <a:pt x="20915" y="44433"/>
                  </a:cubicBezTo>
                  <a:cubicBezTo>
                    <a:pt x="22091" y="45134"/>
                    <a:pt x="23379" y="45467"/>
                    <a:pt x="24646" y="45467"/>
                  </a:cubicBezTo>
                  <a:cubicBezTo>
                    <a:pt x="27117" y="45467"/>
                    <a:pt x="29511" y="44202"/>
                    <a:pt x="30856" y="41931"/>
                  </a:cubicBezTo>
                  <a:cubicBezTo>
                    <a:pt x="31856" y="40263"/>
                    <a:pt x="32090" y="38395"/>
                    <a:pt x="31723" y="36627"/>
                  </a:cubicBezTo>
                  <a:lnTo>
                    <a:pt x="31723" y="36627"/>
                  </a:lnTo>
                  <a:cubicBezTo>
                    <a:pt x="32116" y="36739"/>
                    <a:pt x="32517" y="36794"/>
                    <a:pt x="32916" y="36794"/>
                  </a:cubicBezTo>
                  <a:cubicBezTo>
                    <a:pt x="34416" y="36794"/>
                    <a:pt x="35883" y="36022"/>
                    <a:pt x="36726" y="34626"/>
                  </a:cubicBezTo>
                  <a:cubicBezTo>
                    <a:pt x="37760" y="32891"/>
                    <a:pt x="37494" y="30723"/>
                    <a:pt x="36193" y="29288"/>
                  </a:cubicBezTo>
                  <a:cubicBezTo>
                    <a:pt x="37093" y="29255"/>
                    <a:pt x="37927" y="28788"/>
                    <a:pt x="38428" y="27954"/>
                  </a:cubicBezTo>
                  <a:cubicBezTo>
                    <a:pt x="39061" y="26920"/>
                    <a:pt x="38895" y="25619"/>
                    <a:pt x="38127" y="24718"/>
                  </a:cubicBezTo>
                  <a:cubicBezTo>
                    <a:pt x="40562" y="24685"/>
                    <a:pt x="42897" y="23451"/>
                    <a:pt x="44232" y="21216"/>
                  </a:cubicBezTo>
                  <a:cubicBezTo>
                    <a:pt x="46267" y="17780"/>
                    <a:pt x="45166" y="13310"/>
                    <a:pt x="41730" y="11275"/>
                  </a:cubicBezTo>
                  <a:cubicBezTo>
                    <a:pt x="40562" y="10584"/>
                    <a:pt x="39274" y="10250"/>
                    <a:pt x="38001" y="10250"/>
                  </a:cubicBezTo>
                  <a:cubicBezTo>
                    <a:pt x="37493" y="10250"/>
                    <a:pt x="36988" y="10304"/>
                    <a:pt x="36493" y="10408"/>
                  </a:cubicBezTo>
                  <a:cubicBezTo>
                    <a:pt x="36460" y="9508"/>
                    <a:pt x="35993" y="8607"/>
                    <a:pt x="35159" y="8107"/>
                  </a:cubicBezTo>
                  <a:cubicBezTo>
                    <a:pt x="34702" y="7842"/>
                    <a:pt x="34194" y="7717"/>
                    <a:pt x="33696" y="7717"/>
                  </a:cubicBezTo>
                  <a:cubicBezTo>
                    <a:pt x="33503" y="7717"/>
                    <a:pt x="33311" y="7736"/>
                    <a:pt x="33124" y="7773"/>
                  </a:cubicBezTo>
                  <a:cubicBezTo>
                    <a:pt x="33324" y="5138"/>
                    <a:pt x="32056" y="2469"/>
                    <a:pt x="29621" y="1035"/>
                  </a:cubicBezTo>
                  <a:cubicBezTo>
                    <a:pt x="28456" y="334"/>
                    <a:pt x="27172" y="0"/>
                    <a:pt x="25905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" name="Google Shape;27;p3"/>
            <p:cNvGrpSpPr/>
            <p:nvPr/>
          </p:nvGrpSpPr>
          <p:grpSpPr>
            <a:xfrm>
              <a:off x="3753855" y="4"/>
              <a:ext cx="4211157" cy="4799044"/>
              <a:chOff x="4228201" y="2970830"/>
              <a:chExt cx="1270066" cy="1447370"/>
            </a:xfrm>
          </p:grpSpPr>
          <p:sp>
            <p:nvSpPr>
              <p:cNvPr id="28" name="Google Shape;28;p3"/>
              <p:cNvSpPr/>
              <p:nvPr/>
            </p:nvSpPr>
            <p:spPr>
              <a:xfrm>
                <a:off x="4228201" y="4225550"/>
                <a:ext cx="133475" cy="192650"/>
              </a:xfrm>
              <a:custGeom>
                <a:rect b="b" l="l" r="r" t="t"/>
                <a:pathLst>
                  <a:path extrusionOk="0" h="7706" w="5339">
                    <a:moveTo>
                      <a:pt x="5338" y="0"/>
                    </a:moveTo>
                    <a:lnTo>
                      <a:pt x="1" y="6638"/>
                    </a:lnTo>
                    <a:lnTo>
                      <a:pt x="1502" y="7706"/>
                    </a:lnTo>
                    <a:lnTo>
                      <a:pt x="5338" y="0"/>
                    </a:lnTo>
                    <a:close/>
                  </a:path>
                </a:pathLst>
              </a:custGeom>
              <a:solidFill>
                <a:srgbClr val="9FC5E8">
                  <a:alpha val="3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3"/>
              <p:cNvSpPr/>
              <p:nvPr/>
            </p:nvSpPr>
            <p:spPr>
              <a:xfrm rot="-1467804">
                <a:off x="5333134" y="3992081"/>
                <a:ext cx="130946" cy="193494"/>
              </a:xfrm>
              <a:custGeom>
                <a:rect b="b" l="l" r="r" t="t"/>
                <a:pathLst>
                  <a:path extrusionOk="0" h="7740" w="5238">
                    <a:moveTo>
                      <a:pt x="0" y="1"/>
                    </a:moveTo>
                    <a:lnTo>
                      <a:pt x="3636" y="7740"/>
                    </a:lnTo>
                    <a:lnTo>
                      <a:pt x="5237" y="687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FC5E8">
                  <a:alpha val="3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3"/>
              <p:cNvSpPr/>
              <p:nvPr/>
            </p:nvSpPr>
            <p:spPr>
              <a:xfrm>
                <a:off x="4269925" y="2970830"/>
                <a:ext cx="91750" cy="144300"/>
              </a:xfrm>
              <a:custGeom>
                <a:rect b="b" l="l" r="r" t="t"/>
                <a:pathLst>
                  <a:path extrusionOk="0" h="5772" w="3670">
                    <a:moveTo>
                      <a:pt x="1935" y="1"/>
                    </a:moveTo>
                    <a:lnTo>
                      <a:pt x="0" y="1302"/>
                    </a:lnTo>
                    <a:lnTo>
                      <a:pt x="3669" y="5772"/>
                    </a:lnTo>
                    <a:lnTo>
                      <a:pt x="1935" y="1"/>
                    </a:lnTo>
                    <a:close/>
                  </a:path>
                </a:pathLst>
              </a:custGeom>
              <a:solidFill>
                <a:srgbClr val="9FC5E8">
                  <a:alpha val="3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" name="Google Shape;31;p3"/>
          <p:cNvSpPr/>
          <p:nvPr/>
        </p:nvSpPr>
        <p:spPr>
          <a:xfrm>
            <a:off x="7965000" y="1645438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2528975" y="4300288"/>
            <a:ext cx="208500" cy="208500"/>
          </a:xfrm>
          <a:custGeom>
            <a:rect b="b" l="l" r="r" t="t"/>
            <a:pathLst>
              <a:path extrusionOk="0" h="8340" w="8340">
                <a:moveTo>
                  <a:pt x="4170" y="0"/>
                </a:moveTo>
                <a:cubicBezTo>
                  <a:pt x="1868" y="0"/>
                  <a:pt x="0" y="1868"/>
                  <a:pt x="0" y="4170"/>
                </a:cubicBezTo>
                <a:cubicBezTo>
                  <a:pt x="0" y="6471"/>
                  <a:pt x="1868" y="8339"/>
                  <a:pt x="4170" y="8339"/>
                </a:cubicBezTo>
                <a:cubicBezTo>
                  <a:pt x="6472" y="8339"/>
                  <a:pt x="8340" y="6471"/>
                  <a:pt x="8340" y="4170"/>
                </a:cubicBezTo>
                <a:cubicBezTo>
                  <a:pt x="8340" y="1868"/>
                  <a:pt x="6472" y="0"/>
                  <a:pt x="4170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3"/>
          <p:cNvGrpSpPr/>
          <p:nvPr/>
        </p:nvGrpSpPr>
        <p:grpSpPr>
          <a:xfrm>
            <a:off x="4526525" y="4058700"/>
            <a:ext cx="330501" cy="420623"/>
            <a:chOff x="3828325" y="875775"/>
            <a:chExt cx="330501" cy="420623"/>
          </a:xfrm>
        </p:grpSpPr>
        <p:sp>
          <p:nvSpPr>
            <p:cNvPr id="34" name="Google Shape;34;p3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" name="Google Shape;46;p3"/>
          <p:cNvGrpSpPr/>
          <p:nvPr/>
        </p:nvGrpSpPr>
        <p:grpSpPr>
          <a:xfrm flipH="1">
            <a:off x="7555463" y="620338"/>
            <a:ext cx="330501" cy="420623"/>
            <a:chOff x="3828325" y="875775"/>
            <a:chExt cx="330501" cy="420623"/>
          </a:xfrm>
        </p:grpSpPr>
        <p:sp>
          <p:nvSpPr>
            <p:cNvPr id="47" name="Google Shape;47;p3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3"/>
          <p:cNvSpPr/>
          <p:nvPr/>
        </p:nvSpPr>
        <p:spPr>
          <a:xfrm flipH="1">
            <a:off x="474675" y="1084813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3"/>
          <p:cNvSpPr txBox="1"/>
          <p:nvPr>
            <p:ph type="title"/>
          </p:nvPr>
        </p:nvSpPr>
        <p:spPr>
          <a:xfrm>
            <a:off x="5015875" y="2413488"/>
            <a:ext cx="3414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" name="Google Shape;61;p3"/>
          <p:cNvSpPr txBox="1"/>
          <p:nvPr>
            <p:ph idx="1" type="subTitle"/>
          </p:nvPr>
        </p:nvSpPr>
        <p:spPr>
          <a:xfrm>
            <a:off x="5015875" y="3355188"/>
            <a:ext cx="30597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"/>
          <p:cNvSpPr txBox="1"/>
          <p:nvPr>
            <p:ph hasCustomPrompt="1" idx="2" type="title"/>
          </p:nvPr>
        </p:nvSpPr>
        <p:spPr>
          <a:xfrm>
            <a:off x="5015875" y="1084813"/>
            <a:ext cx="1905600" cy="12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9"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1" name="Google Shape;661;p21"/>
          <p:cNvGrpSpPr/>
          <p:nvPr/>
        </p:nvGrpSpPr>
        <p:grpSpPr>
          <a:xfrm rot="1346752">
            <a:off x="2341623" y="665471"/>
            <a:ext cx="3956737" cy="3869179"/>
            <a:chOff x="2615425" y="-43849"/>
            <a:chExt cx="5349587" cy="5231206"/>
          </a:xfrm>
        </p:grpSpPr>
        <p:sp>
          <p:nvSpPr>
            <p:cNvPr id="662" name="Google Shape;662;p21"/>
            <p:cNvSpPr/>
            <p:nvPr/>
          </p:nvSpPr>
          <p:spPr>
            <a:xfrm>
              <a:off x="2615425" y="-43849"/>
              <a:ext cx="5323250" cy="5231206"/>
            </a:xfrm>
            <a:custGeom>
              <a:rect b="b" l="l" r="r" t="t"/>
              <a:pathLst>
                <a:path extrusionOk="0" h="45467" w="46267">
                  <a:moveTo>
                    <a:pt x="25905" y="0"/>
                  </a:moveTo>
                  <a:cubicBezTo>
                    <a:pt x="23434" y="0"/>
                    <a:pt x="21026" y="1266"/>
                    <a:pt x="19681" y="3537"/>
                  </a:cubicBezTo>
                  <a:cubicBezTo>
                    <a:pt x="19447" y="3904"/>
                    <a:pt x="19247" y="4304"/>
                    <a:pt x="19114" y="4704"/>
                  </a:cubicBezTo>
                  <a:cubicBezTo>
                    <a:pt x="19080" y="4704"/>
                    <a:pt x="19047" y="4671"/>
                    <a:pt x="19014" y="4637"/>
                  </a:cubicBezTo>
                  <a:cubicBezTo>
                    <a:pt x="18571" y="4376"/>
                    <a:pt x="18082" y="4251"/>
                    <a:pt x="17599" y="4251"/>
                  </a:cubicBezTo>
                  <a:cubicBezTo>
                    <a:pt x="16660" y="4251"/>
                    <a:pt x="15739" y="4724"/>
                    <a:pt x="15211" y="5605"/>
                  </a:cubicBezTo>
                  <a:cubicBezTo>
                    <a:pt x="15078" y="5838"/>
                    <a:pt x="14978" y="6105"/>
                    <a:pt x="14911" y="6372"/>
                  </a:cubicBezTo>
                  <a:cubicBezTo>
                    <a:pt x="14431" y="6209"/>
                    <a:pt x="13936" y="6130"/>
                    <a:pt x="13444" y="6130"/>
                  </a:cubicBezTo>
                  <a:cubicBezTo>
                    <a:pt x="11919" y="6130"/>
                    <a:pt x="10431" y="6894"/>
                    <a:pt x="9574" y="8307"/>
                  </a:cubicBezTo>
                  <a:cubicBezTo>
                    <a:pt x="8640" y="9908"/>
                    <a:pt x="8806" y="11876"/>
                    <a:pt x="9841" y="13277"/>
                  </a:cubicBezTo>
                  <a:cubicBezTo>
                    <a:pt x="9336" y="13169"/>
                    <a:pt x="8826" y="13116"/>
                    <a:pt x="8318" y="13116"/>
                  </a:cubicBezTo>
                  <a:cubicBezTo>
                    <a:pt x="5839" y="13116"/>
                    <a:pt x="3425" y="14376"/>
                    <a:pt x="2068" y="16646"/>
                  </a:cubicBezTo>
                  <a:cubicBezTo>
                    <a:pt x="0" y="20082"/>
                    <a:pt x="1134" y="24552"/>
                    <a:pt x="4570" y="26586"/>
                  </a:cubicBezTo>
                  <a:cubicBezTo>
                    <a:pt x="5237" y="26987"/>
                    <a:pt x="5938" y="27254"/>
                    <a:pt x="6672" y="27420"/>
                  </a:cubicBezTo>
                  <a:cubicBezTo>
                    <a:pt x="6405" y="29188"/>
                    <a:pt x="7172" y="30990"/>
                    <a:pt x="8806" y="31957"/>
                  </a:cubicBezTo>
                  <a:cubicBezTo>
                    <a:pt x="9529" y="32374"/>
                    <a:pt x="10321" y="32582"/>
                    <a:pt x="11087" y="32582"/>
                  </a:cubicBezTo>
                  <a:cubicBezTo>
                    <a:pt x="11240" y="32582"/>
                    <a:pt x="11392" y="32574"/>
                    <a:pt x="11542" y="32557"/>
                  </a:cubicBezTo>
                  <a:cubicBezTo>
                    <a:pt x="11675" y="33325"/>
                    <a:pt x="12142" y="34058"/>
                    <a:pt x="12843" y="34492"/>
                  </a:cubicBezTo>
                  <a:cubicBezTo>
                    <a:pt x="13285" y="34761"/>
                    <a:pt x="13772" y="34887"/>
                    <a:pt x="14252" y="34887"/>
                  </a:cubicBezTo>
                  <a:cubicBezTo>
                    <a:pt x="14605" y="34887"/>
                    <a:pt x="14953" y="34819"/>
                    <a:pt x="15278" y="34692"/>
                  </a:cubicBezTo>
                  <a:cubicBezTo>
                    <a:pt x="15478" y="35259"/>
                    <a:pt x="15878" y="35793"/>
                    <a:pt x="16445" y="36127"/>
                  </a:cubicBezTo>
                  <a:cubicBezTo>
                    <a:pt x="16812" y="36327"/>
                    <a:pt x="17212" y="36460"/>
                    <a:pt x="17613" y="36494"/>
                  </a:cubicBezTo>
                  <a:cubicBezTo>
                    <a:pt x="16879" y="39496"/>
                    <a:pt x="18146" y="42765"/>
                    <a:pt x="20915" y="44433"/>
                  </a:cubicBezTo>
                  <a:cubicBezTo>
                    <a:pt x="22091" y="45134"/>
                    <a:pt x="23379" y="45467"/>
                    <a:pt x="24646" y="45467"/>
                  </a:cubicBezTo>
                  <a:cubicBezTo>
                    <a:pt x="27117" y="45467"/>
                    <a:pt x="29511" y="44202"/>
                    <a:pt x="30856" y="41931"/>
                  </a:cubicBezTo>
                  <a:cubicBezTo>
                    <a:pt x="31856" y="40263"/>
                    <a:pt x="32090" y="38395"/>
                    <a:pt x="31723" y="36627"/>
                  </a:cubicBezTo>
                  <a:lnTo>
                    <a:pt x="31723" y="36627"/>
                  </a:lnTo>
                  <a:cubicBezTo>
                    <a:pt x="32116" y="36739"/>
                    <a:pt x="32517" y="36794"/>
                    <a:pt x="32916" y="36794"/>
                  </a:cubicBezTo>
                  <a:cubicBezTo>
                    <a:pt x="34416" y="36794"/>
                    <a:pt x="35883" y="36022"/>
                    <a:pt x="36726" y="34626"/>
                  </a:cubicBezTo>
                  <a:cubicBezTo>
                    <a:pt x="37760" y="32891"/>
                    <a:pt x="37494" y="30723"/>
                    <a:pt x="36193" y="29288"/>
                  </a:cubicBezTo>
                  <a:cubicBezTo>
                    <a:pt x="37093" y="29255"/>
                    <a:pt x="37927" y="28788"/>
                    <a:pt x="38428" y="27954"/>
                  </a:cubicBezTo>
                  <a:cubicBezTo>
                    <a:pt x="39061" y="26920"/>
                    <a:pt x="38895" y="25619"/>
                    <a:pt x="38127" y="24718"/>
                  </a:cubicBezTo>
                  <a:cubicBezTo>
                    <a:pt x="40562" y="24685"/>
                    <a:pt x="42897" y="23451"/>
                    <a:pt x="44232" y="21216"/>
                  </a:cubicBezTo>
                  <a:cubicBezTo>
                    <a:pt x="46267" y="17780"/>
                    <a:pt x="45166" y="13310"/>
                    <a:pt x="41730" y="11275"/>
                  </a:cubicBezTo>
                  <a:cubicBezTo>
                    <a:pt x="40562" y="10584"/>
                    <a:pt x="39274" y="10250"/>
                    <a:pt x="38001" y="10250"/>
                  </a:cubicBezTo>
                  <a:cubicBezTo>
                    <a:pt x="37493" y="10250"/>
                    <a:pt x="36988" y="10304"/>
                    <a:pt x="36493" y="10408"/>
                  </a:cubicBezTo>
                  <a:cubicBezTo>
                    <a:pt x="36460" y="9508"/>
                    <a:pt x="35993" y="8607"/>
                    <a:pt x="35159" y="8107"/>
                  </a:cubicBezTo>
                  <a:cubicBezTo>
                    <a:pt x="34702" y="7842"/>
                    <a:pt x="34194" y="7717"/>
                    <a:pt x="33696" y="7717"/>
                  </a:cubicBezTo>
                  <a:cubicBezTo>
                    <a:pt x="33503" y="7717"/>
                    <a:pt x="33311" y="7736"/>
                    <a:pt x="33124" y="7773"/>
                  </a:cubicBezTo>
                  <a:cubicBezTo>
                    <a:pt x="33324" y="5138"/>
                    <a:pt x="32056" y="2469"/>
                    <a:pt x="29621" y="1035"/>
                  </a:cubicBezTo>
                  <a:cubicBezTo>
                    <a:pt x="28456" y="334"/>
                    <a:pt x="27172" y="0"/>
                    <a:pt x="25905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63" name="Google Shape;663;p21"/>
            <p:cNvGrpSpPr/>
            <p:nvPr/>
          </p:nvGrpSpPr>
          <p:grpSpPr>
            <a:xfrm>
              <a:off x="3753855" y="4"/>
              <a:ext cx="4211157" cy="4799044"/>
              <a:chOff x="4228201" y="2970830"/>
              <a:chExt cx="1270066" cy="1447370"/>
            </a:xfrm>
          </p:grpSpPr>
          <p:sp>
            <p:nvSpPr>
              <p:cNvPr id="664" name="Google Shape;664;p21"/>
              <p:cNvSpPr/>
              <p:nvPr/>
            </p:nvSpPr>
            <p:spPr>
              <a:xfrm>
                <a:off x="4228201" y="4225550"/>
                <a:ext cx="133475" cy="192650"/>
              </a:xfrm>
              <a:custGeom>
                <a:rect b="b" l="l" r="r" t="t"/>
                <a:pathLst>
                  <a:path extrusionOk="0" h="7706" w="5339">
                    <a:moveTo>
                      <a:pt x="5338" y="0"/>
                    </a:moveTo>
                    <a:lnTo>
                      <a:pt x="1" y="6638"/>
                    </a:lnTo>
                    <a:lnTo>
                      <a:pt x="1502" y="7706"/>
                    </a:lnTo>
                    <a:lnTo>
                      <a:pt x="5338" y="0"/>
                    </a:lnTo>
                    <a:close/>
                  </a:path>
                </a:pathLst>
              </a:custGeom>
              <a:solidFill>
                <a:srgbClr val="9FC5E8">
                  <a:alpha val="3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21"/>
              <p:cNvSpPr/>
              <p:nvPr/>
            </p:nvSpPr>
            <p:spPr>
              <a:xfrm rot="-1467804">
                <a:off x="5333134" y="3992081"/>
                <a:ext cx="130946" cy="193494"/>
              </a:xfrm>
              <a:custGeom>
                <a:rect b="b" l="l" r="r" t="t"/>
                <a:pathLst>
                  <a:path extrusionOk="0" h="7740" w="5238">
                    <a:moveTo>
                      <a:pt x="0" y="1"/>
                    </a:moveTo>
                    <a:lnTo>
                      <a:pt x="3636" y="7740"/>
                    </a:lnTo>
                    <a:lnTo>
                      <a:pt x="5237" y="687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FC5E8">
                  <a:alpha val="3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21"/>
              <p:cNvSpPr/>
              <p:nvPr/>
            </p:nvSpPr>
            <p:spPr>
              <a:xfrm>
                <a:off x="4269925" y="2970830"/>
                <a:ext cx="91750" cy="144300"/>
              </a:xfrm>
              <a:custGeom>
                <a:rect b="b" l="l" r="r" t="t"/>
                <a:pathLst>
                  <a:path extrusionOk="0" h="5772" w="3670">
                    <a:moveTo>
                      <a:pt x="1935" y="1"/>
                    </a:moveTo>
                    <a:lnTo>
                      <a:pt x="0" y="1302"/>
                    </a:lnTo>
                    <a:lnTo>
                      <a:pt x="3669" y="5772"/>
                    </a:lnTo>
                    <a:lnTo>
                      <a:pt x="1935" y="1"/>
                    </a:lnTo>
                    <a:close/>
                  </a:path>
                </a:pathLst>
              </a:custGeom>
              <a:solidFill>
                <a:srgbClr val="9FC5E8">
                  <a:alpha val="3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67" name="Google Shape;667;p21"/>
          <p:cNvSpPr/>
          <p:nvPr/>
        </p:nvSpPr>
        <p:spPr>
          <a:xfrm>
            <a:off x="7990750" y="1250450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21"/>
          <p:cNvSpPr/>
          <p:nvPr/>
        </p:nvSpPr>
        <p:spPr>
          <a:xfrm flipH="1">
            <a:off x="400900" y="3049300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9" name="Google Shape;669;p21"/>
          <p:cNvGrpSpPr/>
          <p:nvPr/>
        </p:nvGrpSpPr>
        <p:grpSpPr>
          <a:xfrm flipH="1">
            <a:off x="8218804" y="2249000"/>
            <a:ext cx="253593" cy="322744"/>
            <a:chOff x="3828325" y="875775"/>
            <a:chExt cx="330501" cy="420623"/>
          </a:xfrm>
        </p:grpSpPr>
        <p:sp>
          <p:nvSpPr>
            <p:cNvPr id="670" name="Google Shape;670;p21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1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1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1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1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1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1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1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1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1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1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1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2" name="Google Shape;682;p21"/>
          <p:cNvGrpSpPr/>
          <p:nvPr/>
        </p:nvGrpSpPr>
        <p:grpSpPr>
          <a:xfrm>
            <a:off x="2252404" y="4276725"/>
            <a:ext cx="253593" cy="322744"/>
            <a:chOff x="3828325" y="875775"/>
            <a:chExt cx="330501" cy="420623"/>
          </a:xfrm>
        </p:grpSpPr>
        <p:sp>
          <p:nvSpPr>
            <p:cNvPr id="683" name="Google Shape;683;p21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1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1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1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1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1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1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1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1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1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1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1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5" name="Google Shape;695;p2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96" name="Google Shape;696;p21"/>
          <p:cNvSpPr txBox="1"/>
          <p:nvPr>
            <p:ph idx="1" type="subTitle"/>
          </p:nvPr>
        </p:nvSpPr>
        <p:spPr>
          <a:xfrm>
            <a:off x="713225" y="1152475"/>
            <a:ext cx="3858900" cy="34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5"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8" name="Google Shape;698;p22"/>
          <p:cNvGrpSpPr/>
          <p:nvPr/>
        </p:nvGrpSpPr>
        <p:grpSpPr>
          <a:xfrm rot="-1553136">
            <a:off x="3544154" y="128363"/>
            <a:ext cx="4436552" cy="4602936"/>
            <a:chOff x="2958950" y="1937675"/>
            <a:chExt cx="1445225" cy="1499425"/>
          </a:xfrm>
        </p:grpSpPr>
        <p:sp>
          <p:nvSpPr>
            <p:cNvPr id="699" name="Google Shape;699;p22"/>
            <p:cNvSpPr/>
            <p:nvPr/>
          </p:nvSpPr>
          <p:spPr>
            <a:xfrm>
              <a:off x="3016500" y="2277900"/>
              <a:ext cx="1156675" cy="1136675"/>
            </a:xfrm>
            <a:custGeom>
              <a:rect b="b" l="l" r="r" t="t"/>
              <a:pathLst>
                <a:path extrusionOk="0" h="45467" w="46267">
                  <a:moveTo>
                    <a:pt x="25905" y="0"/>
                  </a:moveTo>
                  <a:cubicBezTo>
                    <a:pt x="23434" y="0"/>
                    <a:pt x="21026" y="1266"/>
                    <a:pt x="19681" y="3537"/>
                  </a:cubicBezTo>
                  <a:cubicBezTo>
                    <a:pt x="19447" y="3904"/>
                    <a:pt x="19247" y="4304"/>
                    <a:pt x="19114" y="4704"/>
                  </a:cubicBezTo>
                  <a:cubicBezTo>
                    <a:pt x="19080" y="4704"/>
                    <a:pt x="19047" y="4671"/>
                    <a:pt x="19014" y="4637"/>
                  </a:cubicBezTo>
                  <a:cubicBezTo>
                    <a:pt x="18571" y="4376"/>
                    <a:pt x="18082" y="4251"/>
                    <a:pt x="17599" y="4251"/>
                  </a:cubicBezTo>
                  <a:cubicBezTo>
                    <a:pt x="16660" y="4251"/>
                    <a:pt x="15739" y="4724"/>
                    <a:pt x="15211" y="5605"/>
                  </a:cubicBezTo>
                  <a:cubicBezTo>
                    <a:pt x="15078" y="5838"/>
                    <a:pt x="14978" y="6105"/>
                    <a:pt x="14911" y="6372"/>
                  </a:cubicBezTo>
                  <a:cubicBezTo>
                    <a:pt x="14431" y="6209"/>
                    <a:pt x="13936" y="6130"/>
                    <a:pt x="13444" y="6130"/>
                  </a:cubicBezTo>
                  <a:cubicBezTo>
                    <a:pt x="11919" y="6130"/>
                    <a:pt x="10431" y="6894"/>
                    <a:pt x="9574" y="8307"/>
                  </a:cubicBezTo>
                  <a:cubicBezTo>
                    <a:pt x="8640" y="9908"/>
                    <a:pt x="8806" y="11876"/>
                    <a:pt x="9841" y="13277"/>
                  </a:cubicBezTo>
                  <a:cubicBezTo>
                    <a:pt x="9336" y="13169"/>
                    <a:pt x="8826" y="13116"/>
                    <a:pt x="8318" y="13116"/>
                  </a:cubicBezTo>
                  <a:cubicBezTo>
                    <a:pt x="5839" y="13116"/>
                    <a:pt x="3425" y="14376"/>
                    <a:pt x="2068" y="16646"/>
                  </a:cubicBezTo>
                  <a:cubicBezTo>
                    <a:pt x="0" y="20082"/>
                    <a:pt x="1134" y="24552"/>
                    <a:pt x="4570" y="26586"/>
                  </a:cubicBezTo>
                  <a:cubicBezTo>
                    <a:pt x="5237" y="26987"/>
                    <a:pt x="5938" y="27254"/>
                    <a:pt x="6672" y="27420"/>
                  </a:cubicBezTo>
                  <a:cubicBezTo>
                    <a:pt x="6405" y="29188"/>
                    <a:pt x="7172" y="30990"/>
                    <a:pt x="8806" y="31957"/>
                  </a:cubicBezTo>
                  <a:cubicBezTo>
                    <a:pt x="9529" y="32374"/>
                    <a:pt x="10321" y="32582"/>
                    <a:pt x="11087" y="32582"/>
                  </a:cubicBezTo>
                  <a:cubicBezTo>
                    <a:pt x="11240" y="32582"/>
                    <a:pt x="11392" y="32574"/>
                    <a:pt x="11542" y="32557"/>
                  </a:cubicBezTo>
                  <a:cubicBezTo>
                    <a:pt x="11675" y="33325"/>
                    <a:pt x="12142" y="34058"/>
                    <a:pt x="12843" y="34492"/>
                  </a:cubicBezTo>
                  <a:cubicBezTo>
                    <a:pt x="13285" y="34761"/>
                    <a:pt x="13772" y="34887"/>
                    <a:pt x="14252" y="34887"/>
                  </a:cubicBezTo>
                  <a:cubicBezTo>
                    <a:pt x="14605" y="34887"/>
                    <a:pt x="14953" y="34819"/>
                    <a:pt x="15278" y="34692"/>
                  </a:cubicBezTo>
                  <a:cubicBezTo>
                    <a:pt x="15478" y="35259"/>
                    <a:pt x="15878" y="35793"/>
                    <a:pt x="16445" y="36127"/>
                  </a:cubicBezTo>
                  <a:cubicBezTo>
                    <a:pt x="16812" y="36327"/>
                    <a:pt x="17212" y="36460"/>
                    <a:pt x="17613" y="36494"/>
                  </a:cubicBezTo>
                  <a:cubicBezTo>
                    <a:pt x="16879" y="39496"/>
                    <a:pt x="18146" y="42765"/>
                    <a:pt x="20915" y="44433"/>
                  </a:cubicBezTo>
                  <a:cubicBezTo>
                    <a:pt x="22091" y="45134"/>
                    <a:pt x="23379" y="45467"/>
                    <a:pt x="24646" y="45467"/>
                  </a:cubicBezTo>
                  <a:cubicBezTo>
                    <a:pt x="27117" y="45467"/>
                    <a:pt x="29511" y="44202"/>
                    <a:pt x="30856" y="41931"/>
                  </a:cubicBezTo>
                  <a:cubicBezTo>
                    <a:pt x="31856" y="40263"/>
                    <a:pt x="32090" y="38395"/>
                    <a:pt x="31723" y="36627"/>
                  </a:cubicBezTo>
                  <a:lnTo>
                    <a:pt x="31723" y="36627"/>
                  </a:lnTo>
                  <a:cubicBezTo>
                    <a:pt x="32116" y="36739"/>
                    <a:pt x="32517" y="36794"/>
                    <a:pt x="32916" y="36794"/>
                  </a:cubicBezTo>
                  <a:cubicBezTo>
                    <a:pt x="34416" y="36794"/>
                    <a:pt x="35883" y="36022"/>
                    <a:pt x="36726" y="34626"/>
                  </a:cubicBezTo>
                  <a:cubicBezTo>
                    <a:pt x="37760" y="32891"/>
                    <a:pt x="37494" y="30723"/>
                    <a:pt x="36193" y="29288"/>
                  </a:cubicBezTo>
                  <a:cubicBezTo>
                    <a:pt x="37093" y="29255"/>
                    <a:pt x="37927" y="28788"/>
                    <a:pt x="38428" y="27954"/>
                  </a:cubicBezTo>
                  <a:cubicBezTo>
                    <a:pt x="39061" y="26920"/>
                    <a:pt x="38895" y="25619"/>
                    <a:pt x="38127" y="24718"/>
                  </a:cubicBezTo>
                  <a:cubicBezTo>
                    <a:pt x="40562" y="24685"/>
                    <a:pt x="42897" y="23451"/>
                    <a:pt x="44232" y="21216"/>
                  </a:cubicBezTo>
                  <a:cubicBezTo>
                    <a:pt x="46267" y="17780"/>
                    <a:pt x="45166" y="13310"/>
                    <a:pt x="41730" y="11275"/>
                  </a:cubicBezTo>
                  <a:cubicBezTo>
                    <a:pt x="40562" y="10584"/>
                    <a:pt x="39274" y="10250"/>
                    <a:pt x="38001" y="10250"/>
                  </a:cubicBezTo>
                  <a:cubicBezTo>
                    <a:pt x="37493" y="10250"/>
                    <a:pt x="36988" y="10304"/>
                    <a:pt x="36493" y="10408"/>
                  </a:cubicBezTo>
                  <a:cubicBezTo>
                    <a:pt x="36460" y="9508"/>
                    <a:pt x="35993" y="8607"/>
                    <a:pt x="35159" y="8107"/>
                  </a:cubicBezTo>
                  <a:cubicBezTo>
                    <a:pt x="34702" y="7842"/>
                    <a:pt x="34194" y="7717"/>
                    <a:pt x="33696" y="7717"/>
                  </a:cubicBezTo>
                  <a:cubicBezTo>
                    <a:pt x="33503" y="7717"/>
                    <a:pt x="33311" y="7736"/>
                    <a:pt x="33124" y="7773"/>
                  </a:cubicBezTo>
                  <a:cubicBezTo>
                    <a:pt x="33324" y="5138"/>
                    <a:pt x="32056" y="2469"/>
                    <a:pt x="29621" y="1035"/>
                  </a:cubicBezTo>
                  <a:cubicBezTo>
                    <a:pt x="28456" y="334"/>
                    <a:pt x="27172" y="0"/>
                    <a:pt x="25905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2"/>
            <p:cNvSpPr/>
            <p:nvPr/>
          </p:nvSpPr>
          <p:spPr>
            <a:xfrm>
              <a:off x="2958950" y="1937675"/>
              <a:ext cx="262725" cy="426150"/>
            </a:xfrm>
            <a:custGeom>
              <a:rect b="b" l="l" r="r" t="t"/>
              <a:pathLst>
                <a:path extrusionOk="0" h="17046" w="10509">
                  <a:moveTo>
                    <a:pt x="2803" y="0"/>
                  </a:moveTo>
                  <a:lnTo>
                    <a:pt x="1" y="1234"/>
                  </a:lnTo>
                  <a:lnTo>
                    <a:pt x="10508" y="17046"/>
                  </a:lnTo>
                  <a:lnTo>
                    <a:pt x="2803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2"/>
            <p:cNvSpPr/>
            <p:nvPr/>
          </p:nvSpPr>
          <p:spPr>
            <a:xfrm>
              <a:off x="4026375" y="3103500"/>
              <a:ext cx="193500" cy="333600"/>
            </a:xfrm>
            <a:custGeom>
              <a:rect b="b" l="l" r="r" t="t"/>
              <a:pathLst>
                <a:path extrusionOk="0" h="13344" w="7740">
                  <a:moveTo>
                    <a:pt x="1" y="0"/>
                  </a:moveTo>
                  <a:lnTo>
                    <a:pt x="4938" y="13343"/>
                  </a:lnTo>
                  <a:lnTo>
                    <a:pt x="7740" y="12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2"/>
            <p:cNvSpPr/>
            <p:nvPr/>
          </p:nvSpPr>
          <p:spPr>
            <a:xfrm>
              <a:off x="4047225" y="2869175"/>
              <a:ext cx="356950" cy="76725"/>
            </a:xfrm>
            <a:custGeom>
              <a:rect b="b" l="l" r="r" t="t"/>
              <a:pathLst>
                <a:path extrusionOk="0" h="3069" w="14278">
                  <a:moveTo>
                    <a:pt x="14277" y="0"/>
                  </a:moveTo>
                  <a:lnTo>
                    <a:pt x="1" y="1635"/>
                  </a:lnTo>
                  <a:lnTo>
                    <a:pt x="14144" y="3069"/>
                  </a:lnTo>
                  <a:lnTo>
                    <a:pt x="14277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2"/>
            <p:cNvSpPr/>
            <p:nvPr/>
          </p:nvSpPr>
          <p:spPr>
            <a:xfrm>
              <a:off x="3857925" y="2066925"/>
              <a:ext cx="192675" cy="213500"/>
            </a:xfrm>
            <a:custGeom>
              <a:rect b="b" l="l" r="r" t="t"/>
              <a:pathLst>
                <a:path extrusionOk="0" h="8540" w="7707">
                  <a:moveTo>
                    <a:pt x="4470" y="0"/>
                  </a:moveTo>
                  <a:lnTo>
                    <a:pt x="1" y="8540"/>
                  </a:lnTo>
                  <a:lnTo>
                    <a:pt x="7706" y="2102"/>
                  </a:lnTo>
                  <a:lnTo>
                    <a:pt x="4470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4" name="Google Shape;704;p22"/>
          <p:cNvSpPr/>
          <p:nvPr/>
        </p:nvSpPr>
        <p:spPr>
          <a:xfrm>
            <a:off x="7942050" y="1164400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22"/>
          <p:cNvSpPr/>
          <p:nvPr/>
        </p:nvSpPr>
        <p:spPr>
          <a:xfrm flipH="1">
            <a:off x="495500" y="3604688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6" name="Google Shape;706;p22"/>
          <p:cNvGrpSpPr/>
          <p:nvPr/>
        </p:nvGrpSpPr>
        <p:grpSpPr>
          <a:xfrm>
            <a:off x="586429" y="1216050"/>
            <a:ext cx="253593" cy="322744"/>
            <a:chOff x="3828325" y="875775"/>
            <a:chExt cx="330501" cy="420623"/>
          </a:xfrm>
        </p:grpSpPr>
        <p:sp>
          <p:nvSpPr>
            <p:cNvPr id="707" name="Google Shape;707;p22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2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2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2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2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2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2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2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2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2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2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2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9" name="Google Shape;719;p22"/>
          <p:cNvGrpSpPr/>
          <p:nvPr/>
        </p:nvGrpSpPr>
        <p:grpSpPr>
          <a:xfrm flipH="1">
            <a:off x="3762729" y="4372525"/>
            <a:ext cx="253593" cy="322744"/>
            <a:chOff x="3828325" y="875775"/>
            <a:chExt cx="330501" cy="420623"/>
          </a:xfrm>
        </p:grpSpPr>
        <p:sp>
          <p:nvSpPr>
            <p:cNvPr id="720" name="Google Shape;720;p22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2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2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2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2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2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2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2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2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2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2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2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2" name="Google Shape;732;p2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33" name="Google Shape;733;p22"/>
          <p:cNvSpPr txBox="1"/>
          <p:nvPr>
            <p:ph idx="1" type="subTitle"/>
          </p:nvPr>
        </p:nvSpPr>
        <p:spPr>
          <a:xfrm>
            <a:off x="713225" y="1990950"/>
            <a:ext cx="3136800" cy="11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6"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5" name="Google Shape;735;p23"/>
          <p:cNvGrpSpPr/>
          <p:nvPr/>
        </p:nvGrpSpPr>
        <p:grpSpPr>
          <a:xfrm rot="-5815465">
            <a:off x="1360983" y="728012"/>
            <a:ext cx="4264231" cy="4169868"/>
            <a:chOff x="2615425" y="-43849"/>
            <a:chExt cx="5349587" cy="5231206"/>
          </a:xfrm>
        </p:grpSpPr>
        <p:sp>
          <p:nvSpPr>
            <p:cNvPr id="736" name="Google Shape;736;p23"/>
            <p:cNvSpPr/>
            <p:nvPr/>
          </p:nvSpPr>
          <p:spPr>
            <a:xfrm>
              <a:off x="2615425" y="-43849"/>
              <a:ext cx="5323250" cy="5231206"/>
            </a:xfrm>
            <a:custGeom>
              <a:rect b="b" l="l" r="r" t="t"/>
              <a:pathLst>
                <a:path extrusionOk="0" h="45467" w="46267">
                  <a:moveTo>
                    <a:pt x="25905" y="0"/>
                  </a:moveTo>
                  <a:cubicBezTo>
                    <a:pt x="23434" y="0"/>
                    <a:pt x="21026" y="1266"/>
                    <a:pt x="19681" y="3537"/>
                  </a:cubicBezTo>
                  <a:cubicBezTo>
                    <a:pt x="19447" y="3904"/>
                    <a:pt x="19247" y="4304"/>
                    <a:pt x="19114" y="4704"/>
                  </a:cubicBezTo>
                  <a:cubicBezTo>
                    <a:pt x="19080" y="4704"/>
                    <a:pt x="19047" y="4671"/>
                    <a:pt x="19014" y="4637"/>
                  </a:cubicBezTo>
                  <a:cubicBezTo>
                    <a:pt x="18571" y="4376"/>
                    <a:pt x="18082" y="4251"/>
                    <a:pt x="17599" y="4251"/>
                  </a:cubicBezTo>
                  <a:cubicBezTo>
                    <a:pt x="16660" y="4251"/>
                    <a:pt x="15739" y="4724"/>
                    <a:pt x="15211" y="5605"/>
                  </a:cubicBezTo>
                  <a:cubicBezTo>
                    <a:pt x="15078" y="5838"/>
                    <a:pt x="14978" y="6105"/>
                    <a:pt x="14911" y="6372"/>
                  </a:cubicBezTo>
                  <a:cubicBezTo>
                    <a:pt x="14431" y="6209"/>
                    <a:pt x="13936" y="6130"/>
                    <a:pt x="13444" y="6130"/>
                  </a:cubicBezTo>
                  <a:cubicBezTo>
                    <a:pt x="11919" y="6130"/>
                    <a:pt x="10431" y="6894"/>
                    <a:pt x="9574" y="8307"/>
                  </a:cubicBezTo>
                  <a:cubicBezTo>
                    <a:pt x="8640" y="9908"/>
                    <a:pt x="8806" y="11876"/>
                    <a:pt x="9841" y="13277"/>
                  </a:cubicBezTo>
                  <a:cubicBezTo>
                    <a:pt x="9336" y="13169"/>
                    <a:pt x="8826" y="13116"/>
                    <a:pt x="8318" y="13116"/>
                  </a:cubicBezTo>
                  <a:cubicBezTo>
                    <a:pt x="5839" y="13116"/>
                    <a:pt x="3425" y="14376"/>
                    <a:pt x="2068" y="16646"/>
                  </a:cubicBezTo>
                  <a:cubicBezTo>
                    <a:pt x="0" y="20082"/>
                    <a:pt x="1134" y="24552"/>
                    <a:pt x="4570" y="26586"/>
                  </a:cubicBezTo>
                  <a:cubicBezTo>
                    <a:pt x="5237" y="26987"/>
                    <a:pt x="5938" y="27254"/>
                    <a:pt x="6672" y="27420"/>
                  </a:cubicBezTo>
                  <a:cubicBezTo>
                    <a:pt x="6405" y="29188"/>
                    <a:pt x="7172" y="30990"/>
                    <a:pt x="8806" y="31957"/>
                  </a:cubicBezTo>
                  <a:cubicBezTo>
                    <a:pt x="9529" y="32374"/>
                    <a:pt x="10321" y="32582"/>
                    <a:pt x="11087" y="32582"/>
                  </a:cubicBezTo>
                  <a:cubicBezTo>
                    <a:pt x="11240" y="32582"/>
                    <a:pt x="11392" y="32574"/>
                    <a:pt x="11542" y="32557"/>
                  </a:cubicBezTo>
                  <a:cubicBezTo>
                    <a:pt x="11675" y="33325"/>
                    <a:pt x="12142" y="34058"/>
                    <a:pt x="12843" y="34492"/>
                  </a:cubicBezTo>
                  <a:cubicBezTo>
                    <a:pt x="13285" y="34761"/>
                    <a:pt x="13772" y="34887"/>
                    <a:pt x="14252" y="34887"/>
                  </a:cubicBezTo>
                  <a:cubicBezTo>
                    <a:pt x="14605" y="34887"/>
                    <a:pt x="14953" y="34819"/>
                    <a:pt x="15278" y="34692"/>
                  </a:cubicBezTo>
                  <a:cubicBezTo>
                    <a:pt x="15478" y="35259"/>
                    <a:pt x="15878" y="35793"/>
                    <a:pt x="16445" y="36127"/>
                  </a:cubicBezTo>
                  <a:cubicBezTo>
                    <a:pt x="16812" y="36327"/>
                    <a:pt x="17212" y="36460"/>
                    <a:pt x="17613" y="36494"/>
                  </a:cubicBezTo>
                  <a:cubicBezTo>
                    <a:pt x="16879" y="39496"/>
                    <a:pt x="18146" y="42765"/>
                    <a:pt x="20915" y="44433"/>
                  </a:cubicBezTo>
                  <a:cubicBezTo>
                    <a:pt x="22091" y="45134"/>
                    <a:pt x="23379" y="45467"/>
                    <a:pt x="24646" y="45467"/>
                  </a:cubicBezTo>
                  <a:cubicBezTo>
                    <a:pt x="27117" y="45467"/>
                    <a:pt x="29511" y="44202"/>
                    <a:pt x="30856" y="41931"/>
                  </a:cubicBezTo>
                  <a:cubicBezTo>
                    <a:pt x="31856" y="40263"/>
                    <a:pt x="32090" y="38395"/>
                    <a:pt x="31723" y="36627"/>
                  </a:cubicBezTo>
                  <a:lnTo>
                    <a:pt x="31723" y="36627"/>
                  </a:lnTo>
                  <a:cubicBezTo>
                    <a:pt x="32116" y="36739"/>
                    <a:pt x="32517" y="36794"/>
                    <a:pt x="32916" y="36794"/>
                  </a:cubicBezTo>
                  <a:cubicBezTo>
                    <a:pt x="34416" y="36794"/>
                    <a:pt x="35883" y="36022"/>
                    <a:pt x="36726" y="34626"/>
                  </a:cubicBezTo>
                  <a:cubicBezTo>
                    <a:pt x="37760" y="32891"/>
                    <a:pt x="37494" y="30723"/>
                    <a:pt x="36193" y="29288"/>
                  </a:cubicBezTo>
                  <a:cubicBezTo>
                    <a:pt x="37093" y="29255"/>
                    <a:pt x="37927" y="28788"/>
                    <a:pt x="38428" y="27954"/>
                  </a:cubicBezTo>
                  <a:cubicBezTo>
                    <a:pt x="39061" y="26920"/>
                    <a:pt x="38895" y="25619"/>
                    <a:pt x="38127" y="24718"/>
                  </a:cubicBezTo>
                  <a:cubicBezTo>
                    <a:pt x="40562" y="24685"/>
                    <a:pt x="42897" y="23451"/>
                    <a:pt x="44232" y="21216"/>
                  </a:cubicBezTo>
                  <a:cubicBezTo>
                    <a:pt x="46267" y="17780"/>
                    <a:pt x="45166" y="13310"/>
                    <a:pt x="41730" y="11275"/>
                  </a:cubicBezTo>
                  <a:cubicBezTo>
                    <a:pt x="40562" y="10584"/>
                    <a:pt x="39274" y="10250"/>
                    <a:pt x="38001" y="10250"/>
                  </a:cubicBezTo>
                  <a:cubicBezTo>
                    <a:pt x="37493" y="10250"/>
                    <a:pt x="36988" y="10304"/>
                    <a:pt x="36493" y="10408"/>
                  </a:cubicBezTo>
                  <a:cubicBezTo>
                    <a:pt x="36460" y="9508"/>
                    <a:pt x="35993" y="8607"/>
                    <a:pt x="35159" y="8107"/>
                  </a:cubicBezTo>
                  <a:cubicBezTo>
                    <a:pt x="34702" y="7842"/>
                    <a:pt x="34194" y="7717"/>
                    <a:pt x="33696" y="7717"/>
                  </a:cubicBezTo>
                  <a:cubicBezTo>
                    <a:pt x="33503" y="7717"/>
                    <a:pt x="33311" y="7736"/>
                    <a:pt x="33124" y="7773"/>
                  </a:cubicBezTo>
                  <a:cubicBezTo>
                    <a:pt x="33324" y="5138"/>
                    <a:pt x="32056" y="2469"/>
                    <a:pt x="29621" y="1035"/>
                  </a:cubicBezTo>
                  <a:cubicBezTo>
                    <a:pt x="28456" y="334"/>
                    <a:pt x="27172" y="0"/>
                    <a:pt x="25905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7" name="Google Shape;737;p23"/>
            <p:cNvGrpSpPr/>
            <p:nvPr/>
          </p:nvGrpSpPr>
          <p:grpSpPr>
            <a:xfrm>
              <a:off x="3753855" y="4"/>
              <a:ext cx="4211157" cy="4799044"/>
              <a:chOff x="4228201" y="2970830"/>
              <a:chExt cx="1270066" cy="1447370"/>
            </a:xfrm>
          </p:grpSpPr>
          <p:sp>
            <p:nvSpPr>
              <p:cNvPr id="738" name="Google Shape;738;p23"/>
              <p:cNvSpPr/>
              <p:nvPr/>
            </p:nvSpPr>
            <p:spPr>
              <a:xfrm>
                <a:off x="4228201" y="4225550"/>
                <a:ext cx="133475" cy="192650"/>
              </a:xfrm>
              <a:custGeom>
                <a:rect b="b" l="l" r="r" t="t"/>
                <a:pathLst>
                  <a:path extrusionOk="0" h="7706" w="5339">
                    <a:moveTo>
                      <a:pt x="5338" y="0"/>
                    </a:moveTo>
                    <a:lnTo>
                      <a:pt x="1" y="6638"/>
                    </a:lnTo>
                    <a:lnTo>
                      <a:pt x="1502" y="7706"/>
                    </a:lnTo>
                    <a:lnTo>
                      <a:pt x="5338" y="0"/>
                    </a:lnTo>
                    <a:close/>
                  </a:path>
                </a:pathLst>
              </a:custGeom>
              <a:solidFill>
                <a:srgbClr val="9FC5E8">
                  <a:alpha val="3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23"/>
              <p:cNvSpPr/>
              <p:nvPr/>
            </p:nvSpPr>
            <p:spPr>
              <a:xfrm rot="-1467804">
                <a:off x="5333134" y="3992081"/>
                <a:ext cx="130946" cy="193494"/>
              </a:xfrm>
              <a:custGeom>
                <a:rect b="b" l="l" r="r" t="t"/>
                <a:pathLst>
                  <a:path extrusionOk="0" h="7740" w="5238">
                    <a:moveTo>
                      <a:pt x="0" y="1"/>
                    </a:moveTo>
                    <a:lnTo>
                      <a:pt x="3636" y="7740"/>
                    </a:lnTo>
                    <a:lnTo>
                      <a:pt x="5237" y="687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FC5E8">
                  <a:alpha val="3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23"/>
              <p:cNvSpPr/>
              <p:nvPr/>
            </p:nvSpPr>
            <p:spPr>
              <a:xfrm>
                <a:off x="4269925" y="2970830"/>
                <a:ext cx="91750" cy="144300"/>
              </a:xfrm>
              <a:custGeom>
                <a:rect b="b" l="l" r="r" t="t"/>
                <a:pathLst>
                  <a:path extrusionOk="0" h="5772" w="3670">
                    <a:moveTo>
                      <a:pt x="1935" y="1"/>
                    </a:moveTo>
                    <a:lnTo>
                      <a:pt x="0" y="1302"/>
                    </a:lnTo>
                    <a:lnTo>
                      <a:pt x="3669" y="5772"/>
                    </a:lnTo>
                    <a:lnTo>
                      <a:pt x="1935" y="1"/>
                    </a:lnTo>
                    <a:close/>
                  </a:path>
                </a:pathLst>
              </a:custGeom>
              <a:solidFill>
                <a:srgbClr val="9FC5E8">
                  <a:alpha val="3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41" name="Google Shape;741;p23"/>
          <p:cNvSpPr/>
          <p:nvPr/>
        </p:nvSpPr>
        <p:spPr>
          <a:xfrm>
            <a:off x="7942050" y="3752975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23"/>
          <p:cNvSpPr/>
          <p:nvPr/>
        </p:nvSpPr>
        <p:spPr>
          <a:xfrm flipH="1">
            <a:off x="456625" y="1017713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3" name="Google Shape;743;p23"/>
          <p:cNvGrpSpPr/>
          <p:nvPr/>
        </p:nvGrpSpPr>
        <p:grpSpPr>
          <a:xfrm>
            <a:off x="5819879" y="4438050"/>
            <a:ext cx="253593" cy="322744"/>
            <a:chOff x="3828325" y="875775"/>
            <a:chExt cx="330501" cy="420623"/>
          </a:xfrm>
        </p:grpSpPr>
        <p:sp>
          <p:nvSpPr>
            <p:cNvPr id="744" name="Google Shape;744;p23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3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3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3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3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3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3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3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3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3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3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3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6" name="Google Shape;756;p23"/>
          <p:cNvGrpSpPr/>
          <p:nvPr/>
        </p:nvGrpSpPr>
        <p:grpSpPr>
          <a:xfrm flipH="1" rot="-1286283">
            <a:off x="7228222" y="831568"/>
            <a:ext cx="253553" cy="322654"/>
            <a:chOff x="3828325" y="875775"/>
            <a:chExt cx="330501" cy="420623"/>
          </a:xfrm>
        </p:grpSpPr>
        <p:sp>
          <p:nvSpPr>
            <p:cNvPr id="757" name="Google Shape;757;p23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3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3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3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3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3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3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3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3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3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3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3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9" name="Google Shape;769;p2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70" name="Google Shape;770;p23"/>
          <p:cNvSpPr txBox="1"/>
          <p:nvPr>
            <p:ph idx="1" type="subTitle"/>
          </p:nvPr>
        </p:nvSpPr>
        <p:spPr>
          <a:xfrm>
            <a:off x="5293925" y="1990950"/>
            <a:ext cx="3136800" cy="11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7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2" name="Google Shape;772;p24"/>
          <p:cNvGrpSpPr/>
          <p:nvPr/>
        </p:nvGrpSpPr>
        <p:grpSpPr>
          <a:xfrm rot="-10095505">
            <a:off x="2884021" y="394508"/>
            <a:ext cx="4967040" cy="4149238"/>
            <a:chOff x="3016500" y="2277900"/>
            <a:chExt cx="1387675" cy="1159200"/>
          </a:xfrm>
        </p:grpSpPr>
        <p:sp>
          <p:nvSpPr>
            <p:cNvPr id="773" name="Google Shape;773;p24"/>
            <p:cNvSpPr/>
            <p:nvPr/>
          </p:nvSpPr>
          <p:spPr>
            <a:xfrm>
              <a:off x="3016500" y="2277900"/>
              <a:ext cx="1156675" cy="1136675"/>
            </a:xfrm>
            <a:custGeom>
              <a:rect b="b" l="l" r="r" t="t"/>
              <a:pathLst>
                <a:path extrusionOk="0" h="45467" w="46267">
                  <a:moveTo>
                    <a:pt x="25905" y="0"/>
                  </a:moveTo>
                  <a:cubicBezTo>
                    <a:pt x="23434" y="0"/>
                    <a:pt x="21026" y="1266"/>
                    <a:pt x="19681" y="3537"/>
                  </a:cubicBezTo>
                  <a:cubicBezTo>
                    <a:pt x="19447" y="3904"/>
                    <a:pt x="19247" y="4304"/>
                    <a:pt x="19114" y="4704"/>
                  </a:cubicBezTo>
                  <a:cubicBezTo>
                    <a:pt x="19080" y="4704"/>
                    <a:pt x="19047" y="4671"/>
                    <a:pt x="19014" y="4637"/>
                  </a:cubicBezTo>
                  <a:cubicBezTo>
                    <a:pt x="18571" y="4376"/>
                    <a:pt x="18082" y="4251"/>
                    <a:pt x="17599" y="4251"/>
                  </a:cubicBezTo>
                  <a:cubicBezTo>
                    <a:pt x="16660" y="4251"/>
                    <a:pt x="15739" y="4724"/>
                    <a:pt x="15211" y="5605"/>
                  </a:cubicBezTo>
                  <a:cubicBezTo>
                    <a:pt x="15078" y="5838"/>
                    <a:pt x="14978" y="6105"/>
                    <a:pt x="14911" y="6372"/>
                  </a:cubicBezTo>
                  <a:cubicBezTo>
                    <a:pt x="14431" y="6209"/>
                    <a:pt x="13936" y="6130"/>
                    <a:pt x="13444" y="6130"/>
                  </a:cubicBezTo>
                  <a:cubicBezTo>
                    <a:pt x="11919" y="6130"/>
                    <a:pt x="10431" y="6894"/>
                    <a:pt x="9574" y="8307"/>
                  </a:cubicBezTo>
                  <a:cubicBezTo>
                    <a:pt x="8640" y="9908"/>
                    <a:pt x="8806" y="11876"/>
                    <a:pt x="9841" y="13277"/>
                  </a:cubicBezTo>
                  <a:cubicBezTo>
                    <a:pt x="9336" y="13169"/>
                    <a:pt x="8826" y="13116"/>
                    <a:pt x="8318" y="13116"/>
                  </a:cubicBezTo>
                  <a:cubicBezTo>
                    <a:pt x="5839" y="13116"/>
                    <a:pt x="3425" y="14376"/>
                    <a:pt x="2068" y="16646"/>
                  </a:cubicBezTo>
                  <a:cubicBezTo>
                    <a:pt x="0" y="20082"/>
                    <a:pt x="1134" y="24552"/>
                    <a:pt x="4570" y="26586"/>
                  </a:cubicBezTo>
                  <a:cubicBezTo>
                    <a:pt x="5237" y="26987"/>
                    <a:pt x="5938" y="27254"/>
                    <a:pt x="6672" y="27420"/>
                  </a:cubicBezTo>
                  <a:cubicBezTo>
                    <a:pt x="6405" y="29188"/>
                    <a:pt x="7172" y="30990"/>
                    <a:pt x="8806" y="31957"/>
                  </a:cubicBezTo>
                  <a:cubicBezTo>
                    <a:pt x="9529" y="32374"/>
                    <a:pt x="10321" y="32582"/>
                    <a:pt x="11087" y="32582"/>
                  </a:cubicBezTo>
                  <a:cubicBezTo>
                    <a:pt x="11240" y="32582"/>
                    <a:pt x="11392" y="32574"/>
                    <a:pt x="11542" y="32557"/>
                  </a:cubicBezTo>
                  <a:cubicBezTo>
                    <a:pt x="11675" y="33325"/>
                    <a:pt x="12142" y="34058"/>
                    <a:pt x="12843" y="34492"/>
                  </a:cubicBezTo>
                  <a:cubicBezTo>
                    <a:pt x="13285" y="34761"/>
                    <a:pt x="13772" y="34887"/>
                    <a:pt x="14252" y="34887"/>
                  </a:cubicBezTo>
                  <a:cubicBezTo>
                    <a:pt x="14605" y="34887"/>
                    <a:pt x="14953" y="34819"/>
                    <a:pt x="15278" y="34692"/>
                  </a:cubicBezTo>
                  <a:cubicBezTo>
                    <a:pt x="15478" y="35259"/>
                    <a:pt x="15878" y="35793"/>
                    <a:pt x="16445" y="36127"/>
                  </a:cubicBezTo>
                  <a:cubicBezTo>
                    <a:pt x="16812" y="36327"/>
                    <a:pt x="17212" y="36460"/>
                    <a:pt x="17613" y="36494"/>
                  </a:cubicBezTo>
                  <a:cubicBezTo>
                    <a:pt x="16879" y="39496"/>
                    <a:pt x="18146" y="42765"/>
                    <a:pt x="20915" y="44433"/>
                  </a:cubicBezTo>
                  <a:cubicBezTo>
                    <a:pt x="22091" y="45134"/>
                    <a:pt x="23379" y="45467"/>
                    <a:pt x="24646" y="45467"/>
                  </a:cubicBezTo>
                  <a:cubicBezTo>
                    <a:pt x="27117" y="45467"/>
                    <a:pt x="29511" y="44202"/>
                    <a:pt x="30856" y="41931"/>
                  </a:cubicBezTo>
                  <a:cubicBezTo>
                    <a:pt x="31856" y="40263"/>
                    <a:pt x="32090" y="38395"/>
                    <a:pt x="31723" y="36627"/>
                  </a:cubicBezTo>
                  <a:lnTo>
                    <a:pt x="31723" y="36627"/>
                  </a:lnTo>
                  <a:cubicBezTo>
                    <a:pt x="32116" y="36739"/>
                    <a:pt x="32517" y="36794"/>
                    <a:pt x="32916" y="36794"/>
                  </a:cubicBezTo>
                  <a:cubicBezTo>
                    <a:pt x="34416" y="36794"/>
                    <a:pt x="35883" y="36022"/>
                    <a:pt x="36726" y="34626"/>
                  </a:cubicBezTo>
                  <a:cubicBezTo>
                    <a:pt x="37760" y="32891"/>
                    <a:pt x="37494" y="30723"/>
                    <a:pt x="36193" y="29288"/>
                  </a:cubicBezTo>
                  <a:cubicBezTo>
                    <a:pt x="37093" y="29255"/>
                    <a:pt x="37927" y="28788"/>
                    <a:pt x="38428" y="27954"/>
                  </a:cubicBezTo>
                  <a:cubicBezTo>
                    <a:pt x="39061" y="26920"/>
                    <a:pt x="38895" y="25619"/>
                    <a:pt x="38127" y="24718"/>
                  </a:cubicBezTo>
                  <a:cubicBezTo>
                    <a:pt x="40562" y="24685"/>
                    <a:pt x="42897" y="23451"/>
                    <a:pt x="44232" y="21216"/>
                  </a:cubicBezTo>
                  <a:cubicBezTo>
                    <a:pt x="46267" y="17780"/>
                    <a:pt x="45166" y="13310"/>
                    <a:pt x="41730" y="11275"/>
                  </a:cubicBezTo>
                  <a:cubicBezTo>
                    <a:pt x="40562" y="10584"/>
                    <a:pt x="39274" y="10250"/>
                    <a:pt x="38001" y="10250"/>
                  </a:cubicBezTo>
                  <a:cubicBezTo>
                    <a:pt x="37493" y="10250"/>
                    <a:pt x="36988" y="10304"/>
                    <a:pt x="36493" y="10408"/>
                  </a:cubicBezTo>
                  <a:cubicBezTo>
                    <a:pt x="36460" y="9508"/>
                    <a:pt x="35993" y="8607"/>
                    <a:pt x="35159" y="8107"/>
                  </a:cubicBezTo>
                  <a:cubicBezTo>
                    <a:pt x="34702" y="7842"/>
                    <a:pt x="34194" y="7717"/>
                    <a:pt x="33696" y="7717"/>
                  </a:cubicBezTo>
                  <a:cubicBezTo>
                    <a:pt x="33503" y="7717"/>
                    <a:pt x="33311" y="7736"/>
                    <a:pt x="33124" y="7773"/>
                  </a:cubicBezTo>
                  <a:cubicBezTo>
                    <a:pt x="33324" y="5138"/>
                    <a:pt x="32056" y="2469"/>
                    <a:pt x="29621" y="1035"/>
                  </a:cubicBezTo>
                  <a:cubicBezTo>
                    <a:pt x="28456" y="334"/>
                    <a:pt x="27172" y="0"/>
                    <a:pt x="25905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4"/>
            <p:cNvSpPr/>
            <p:nvPr/>
          </p:nvSpPr>
          <p:spPr>
            <a:xfrm>
              <a:off x="4026375" y="3103500"/>
              <a:ext cx="193500" cy="333600"/>
            </a:xfrm>
            <a:custGeom>
              <a:rect b="b" l="l" r="r" t="t"/>
              <a:pathLst>
                <a:path extrusionOk="0" h="13344" w="7740">
                  <a:moveTo>
                    <a:pt x="1" y="0"/>
                  </a:moveTo>
                  <a:lnTo>
                    <a:pt x="4938" y="13343"/>
                  </a:lnTo>
                  <a:lnTo>
                    <a:pt x="7740" y="12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4"/>
            <p:cNvSpPr/>
            <p:nvPr/>
          </p:nvSpPr>
          <p:spPr>
            <a:xfrm>
              <a:off x="4047225" y="2869175"/>
              <a:ext cx="356950" cy="76725"/>
            </a:xfrm>
            <a:custGeom>
              <a:rect b="b" l="l" r="r" t="t"/>
              <a:pathLst>
                <a:path extrusionOk="0" h="3069" w="14278">
                  <a:moveTo>
                    <a:pt x="14277" y="0"/>
                  </a:moveTo>
                  <a:lnTo>
                    <a:pt x="1" y="1635"/>
                  </a:lnTo>
                  <a:lnTo>
                    <a:pt x="14144" y="3069"/>
                  </a:lnTo>
                  <a:lnTo>
                    <a:pt x="14277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6" name="Google Shape;776;p24"/>
          <p:cNvSpPr/>
          <p:nvPr/>
        </p:nvSpPr>
        <p:spPr>
          <a:xfrm>
            <a:off x="7949675" y="1530825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24"/>
          <p:cNvSpPr/>
          <p:nvPr/>
        </p:nvSpPr>
        <p:spPr>
          <a:xfrm flipH="1">
            <a:off x="501450" y="3638288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8" name="Google Shape;778;p24"/>
          <p:cNvGrpSpPr/>
          <p:nvPr/>
        </p:nvGrpSpPr>
        <p:grpSpPr>
          <a:xfrm>
            <a:off x="586429" y="1216050"/>
            <a:ext cx="253593" cy="322744"/>
            <a:chOff x="3828325" y="875775"/>
            <a:chExt cx="330501" cy="420623"/>
          </a:xfrm>
        </p:grpSpPr>
        <p:sp>
          <p:nvSpPr>
            <p:cNvPr id="779" name="Google Shape;779;p24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4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4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4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4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4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4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4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4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4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4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4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1" name="Google Shape;791;p24"/>
          <p:cNvGrpSpPr/>
          <p:nvPr/>
        </p:nvGrpSpPr>
        <p:grpSpPr>
          <a:xfrm flipH="1">
            <a:off x="7653729" y="4352875"/>
            <a:ext cx="253593" cy="322744"/>
            <a:chOff x="3828325" y="875775"/>
            <a:chExt cx="330501" cy="420623"/>
          </a:xfrm>
        </p:grpSpPr>
        <p:sp>
          <p:nvSpPr>
            <p:cNvPr id="792" name="Google Shape;792;p24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4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4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4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4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4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4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4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4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4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4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4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4" name="Google Shape;804;p2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05" name="Google Shape;805;p24"/>
          <p:cNvSpPr txBox="1"/>
          <p:nvPr>
            <p:ph idx="1" type="subTitle"/>
          </p:nvPr>
        </p:nvSpPr>
        <p:spPr>
          <a:xfrm>
            <a:off x="713225" y="1990950"/>
            <a:ext cx="3136800" cy="11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8"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7" name="Google Shape;807;p25"/>
          <p:cNvGrpSpPr/>
          <p:nvPr/>
        </p:nvGrpSpPr>
        <p:grpSpPr>
          <a:xfrm rot="-1074791">
            <a:off x="2507853" y="346480"/>
            <a:ext cx="4436571" cy="4602955"/>
            <a:chOff x="2958950" y="1937675"/>
            <a:chExt cx="1445225" cy="1499425"/>
          </a:xfrm>
        </p:grpSpPr>
        <p:sp>
          <p:nvSpPr>
            <p:cNvPr id="808" name="Google Shape;808;p25"/>
            <p:cNvSpPr/>
            <p:nvPr/>
          </p:nvSpPr>
          <p:spPr>
            <a:xfrm>
              <a:off x="3016500" y="2277900"/>
              <a:ext cx="1156675" cy="1136675"/>
            </a:xfrm>
            <a:custGeom>
              <a:rect b="b" l="l" r="r" t="t"/>
              <a:pathLst>
                <a:path extrusionOk="0" h="45467" w="46267">
                  <a:moveTo>
                    <a:pt x="25905" y="0"/>
                  </a:moveTo>
                  <a:cubicBezTo>
                    <a:pt x="23434" y="0"/>
                    <a:pt x="21026" y="1266"/>
                    <a:pt x="19681" y="3537"/>
                  </a:cubicBezTo>
                  <a:cubicBezTo>
                    <a:pt x="19447" y="3904"/>
                    <a:pt x="19247" y="4304"/>
                    <a:pt x="19114" y="4704"/>
                  </a:cubicBezTo>
                  <a:cubicBezTo>
                    <a:pt x="19080" y="4704"/>
                    <a:pt x="19047" y="4671"/>
                    <a:pt x="19014" y="4637"/>
                  </a:cubicBezTo>
                  <a:cubicBezTo>
                    <a:pt x="18571" y="4376"/>
                    <a:pt x="18082" y="4251"/>
                    <a:pt x="17599" y="4251"/>
                  </a:cubicBezTo>
                  <a:cubicBezTo>
                    <a:pt x="16660" y="4251"/>
                    <a:pt x="15739" y="4724"/>
                    <a:pt x="15211" y="5605"/>
                  </a:cubicBezTo>
                  <a:cubicBezTo>
                    <a:pt x="15078" y="5838"/>
                    <a:pt x="14978" y="6105"/>
                    <a:pt x="14911" y="6372"/>
                  </a:cubicBezTo>
                  <a:cubicBezTo>
                    <a:pt x="14431" y="6209"/>
                    <a:pt x="13936" y="6130"/>
                    <a:pt x="13444" y="6130"/>
                  </a:cubicBezTo>
                  <a:cubicBezTo>
                    <a:pt x="11919" y="6130"/>
                    <a:pt x="10431" y="6894"/>
                    <a:pt x="9574" y="8307"/>
                  </a:cubicBezTo>
                  <a:cubicBezTo>
                    <a:pt x="8640" y="9908"/>
                    <a:pt x="8806" y="11876"/>
                    <a:pt x="9841" y="13277"/>
                  </a:cubicBezTo>
                  <a:cubicBezTo>
                    <a:pt x="9336" y="13169"/>
                    <a:pt x="8826" y="13116"/>
                    <a:pt x="8318" y="13116"/>
                  </a:cubicBezTo>
                  <a:cubicBezTo>
                    <a:pt x="5839" y="13116"/>
                    <a:pt x="3425" y="14376"/>
                    <a:pt x="2068" y="16646"/>
                  </a:cubicBezTo>
                  <a:cubicBezTo>
                    <a:pt x="0" y="20082"/>
                    <a:pt x="1134" y="24552"/>
                    <a:pt x="4570" y="26586"/>
                  </a:cubicBezTo>
                  <a:cubicBezTo>
                    <a:pt x="5237" y="26987"/>
                    <a:pt x="5938" y="27254"/>
                    <a:pt x="6672" y="27420"/>
                  </a:cubicBezTo>
                  <a:cubicBezTo>
                    <a:pt x="6405" y="29188"/>
                    <a:pt x="7172" y="30990"/>
                    <a:pt x="8806" y="31957"/>
                  </a:cubicBezTo>
                  <a:cubicBezTo>
                    <a:pt x="9529" y="32374"/>
                    <a:pt x="10321" y="32582"/>
                    <a:pt x="11087" y="32582"/>
                  </a:cubicBezTo>
                  <a:cubicBezTo>
                    <a:pt x="11240" y="32582"/>
                    <a:pt x="11392" y="32574"/>
                    <a:pt x="11542" y="32557"/>
                  </a:cubicBezTo>
                  <a:cubicBezTo>
                    <a:pt x="11675" y="33325"/>
                    <a:pt x="12142" y="34058"/>
                    <a:pt x="12843" y="34492"/>
                  </a:cubicBezTo>
                  <a:cubicBezTo>
                    <a:pt x="13285" y="34761"/>
                    <a:pt x="13772" y="34887"/>
                    <a:pt x="14252" y="34887"/>
                  </a:cubicBezTo>
                  <a:cubicBezTo>
                    <a:pt x="14605" y="34887"/>
                    <a:pt x="14953" y="34819"/>
                    <a:pt x="15278" y="34692"/>
                  </a:cubicBezTo>
                  <a:cubicBezTo>
                    <a:pt x="15478" y="35259"/>
                    <a:pt x="15878" y="35793"/>
                    <a:pt x="16445" y="36127"/>
                  </a:cubicBezTo>
                  <a:cubicBezTo>
                    <a:pt x="16812" y="36327"/>
                    <a:pt x="17212" y="36460"/>
                    <a:pt x="17613" y="36494"/>
                  </a:cubicBezTo>
                  <a:cubicBezTo>
                    <a:pt x="16879" y="39496"/>
                    <a:pt x="18146" y="42765"/>
                    <a:pt x="20915" y="44433"/>
                  </a:cubicBezTo>
                  <a:cubicBezTo>
                    <a:pt x="22091" y="45134"/>
                    <a:pt x="23379" y="45467"/>
                    <a:pt x="24646" y="45467"/>
                  </a:cubicBezTo>
                  <a:cubicBezTo>
                    <a:pt x="27117" y="45467"/>
                    <a:pt x="29511" y="44202"/>
                    <a:pt x="30856" y="41931"/>
                  </a:cubicBezTo>
                  <a:cubicBezTo>
                    <a:pt x="31856" y="40263"/>
                    <a:pt x="32090" y="38395"/>
                    <a:pt x="31723" y="36627"/>
                  </a:cubicBezTo>
                  <a:lnTo>
                    <a:pt x="31723" y="36627"/>
                  </a:lnTo>
                  <a:cubicBezTo>
                    <a:pt x="32116" y="36739"/>
                    <a:pt x="32517" y="36794"/>
                    <a:pt x="32916" y="36794"/>
                  </a:cubicBezTo>
                  <a:cubicBezTo>
                    <a:pt x="34416" y="36794"/>
                    <a:pt x="35883" y="36022"/>
                    <a:pt x="36726" y="34626"/>
                  </a:cubicBezTo>
                  <a:cubicBezTo>
                    <a:pt x="37760" y="32891"/>
                    <a:pt x="37494" y="30723"/>
                    <a:pt x="36193" y="29288"/>
                  </a:cubicBezTo>
                  <a:cubicBezTo>
                    <a:pt x="37093" y="29255"/>
                    <a:pt x="37927" y="28788"/>
                    <a:pt x="38428" y="27954"/>
                  </a:cubicBezTo>
                  <a:cubicBezTo>
                    <a:pt x="39061" y="26920"/>
                    <a:pt x="38895" y="25619"/>
                    <a:pt x="38127" y="24718"/>
                  </a:cubicBezTo>
                  <a:cubicBezTo>
                    <a:pt x="40562" y="24685"/>
                    <a:pt x="42897" y="23451"/>
                    <a:pt x="44232" y="21216"/>
                  </a:cubicBezTo>
                  <a:cubicBezTo>
                    <a:pt x="46267" y="17780"/>
                    <a:pt x="45166" y="13310"/>
                    <a:pt x="41730" y="11275"/>
                  </a:cubicBezTo>
                  <a:cubicBezTo>
                    <a:pt x="40562" y="10584"/>
                    <a:pt x="39274" y="10250"/>
                    <a:pt x="38001" y="10250"/>
                  </a:cubicBezTo>
                  <a:cubicBezTo>
                    <a:pt x="37493" y="10250"/>
                    <a:pt x="36988" y="10304"/>
                    <a:pt x="36493" y="10408"/>
                  </a:cubicBezTo>
                  <a:cubicBezTo>
                    <a:pt x="36460" y="9508"/>
                    <a:pt x="35993" y="8607"/>
                    <a:pt x="35159" y="8107"/>
                  </a:cubicBezTo>
                  <a:cubicBezTo>
                    <a:pt x="34702" y="7842"/>
                    <a:pt x="34194" y="7717"/>
                    <a:pt x="33696" y="7717"/>
                  </a:cubicBezTo>
                  <a:cubicBezTo>
                    <a:pt x="33503" y="7717"/>
                    <a:pt x="33311" y="7736"/>
                    <a:pt x="33124" y="7773"/>
                  </a:cubicBezTo>
                  <a:cubicBezTo>
                    <a:pt x="33324" y="5138"/>
                    <a:pt x="32056" y="2469"/>
                    <a:pt x="29621" y="1035"/>
                  </a:cubicBezTo>
                  <a:cubicBezTo>
                    <a:pt x="28456" y="334"/>
                    <a:pt x="27172" y="0"/>
                    <a:pt x="25905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5"/>
            <p:cNvSpPr/>
            <p:nvPr/>
          </p:nvSpPr>
          <p:spPr>
            <a:xfrm>
              <a:off x="2958950" y="1937675"/>
              <a:ext cx="262725" cy="426150"/>
            </a:xfrm>
            <a:custGeom>
              <a:rect b="b" l="l" r="r" t="t"/>
              <a:pathLst>
                <a:path extrusionOk="0" h="17046" w="10509">
                  <a:moveTo>
                    <a:pt x="2803" y="0"/>
                  </a:moveTo>
                  <a:lnTo>
                    <a:pt x="1" y="1234"/>
                  </a:lnTo>
                  <a:lnTo>
                    <a:pt x="10508" y="17046"/>
                  </a:lnTo>
                  <a:lnTo>
                    <a:pt x="2803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5"/>
            <p:cNvSpPr/>
            <p:nvPr/>
          </p:nvSpPr>
          <p:spPr>
            <a:xfrm>
              <a:off x="4026375" y="3103500"/>
              <a:ext cx="193500" cy="333600"/>
            </a:xfrm>
            <a:custGeom>
              <a:rect b="b" l="l" r="r" t="t"/>
              <a:pathLst>
                <a:path extrusionOk="0" h="13344" w="7740">
                  <a:moveTo>
                    <a:pt x="1" y="0"/>
                  </a:moveTo>
                  <a:lnTo>
                    <a:pt x="4938" y="13343"/>
                  </a:lnTo>
                  <a:lnTo>
                    <a:pt x="7740" y="12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5"/>
            <p:cNvSpPr/>
            <p:nvPr/>
          </p:nvSpPr>
          <p:spPr>
            <a:xfrm>
              <a:off x="4047225" y="2869175"/>
              <a:ext cx="356950" cy="76725"/>
            </a:xfrm>
            <a:custGeom>
              <a:rect b="b" l="l" r="r" t="t"/>
              <a:pathLst>
                <a:path extrusionOk="0" h="3069" w="14278">
                  <a:moveTo>
                    <a:pt x="14277" y="0"/>
                  </a:moveTo>
                  <a:lnTo>
                    <a:pt x="1" y="1635"/>
                  </a:lnTo>
                  <a:lnTo>
                    <a:pt x="14144" y="3069"/>
                  </a:lnTo>
                  <a:lnTo>
                    <a:pt x="14277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5"/>
            <p:cNvSpPr/>
            <p:nvPr/>
          </p:nvSpPr>
          <p:spPr>
            <a:xfrm>
              <a:off x="3857925" y="2066925"/>
              <a:ext cx="192675" cy="213500"/>
            </a:xfrm>
            <a:custGeom>
              <a:rect b="b" l="l" r="r" t="t"/>
              <a:pathLst>
                <a:path extrusionOk="0" h="8540" w="7707">
                  <a:moveTo>
                    <a:pt x="4470" y="0"/>
                  </a:moveTo>
                  <a:lnTo>
                    <a:pt x="1" y="8540"/>
                  </a:lnTo>
                  <a:lnTo>
                    <a:pt x="7706" y="2102"/>
                  </a:lnTo>
                  <a:lnTo>
                    <a:pt x="4470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3" name="Google Shape;813;p25"/>
          <p:cNvSpPr/>
          <p:nvPr/>
        </p:nvSpPr>
        <p:spPr>
          <a:xfrm>
            <a:off x="7974300" y="4129425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25"/>
          <p:cNvSpPr/>
          <p:nvPr/>
        </p:nvSpPr>
        <p:spPr>
          <a:xfrm flipH="1">
            <a:off x="405375" y="709988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5" name="Google Shape;815;p25"/>
          <p:cNvGrpSpPr/>
          <p:nvPr/>
        </p:nvGrpSpPr>
        <p:grpSpPr>
          <a:xfrm>
            <a:off x="7974292" y="914400"/>
            <a:ext cx="253593" cy="322744"/>
            <a:chOff x="3828325" y="875775"/>
            <a:chExt cx="330501" cy="420623"/>
          </a:xfrm>
        </p:grpSpPr>
        <p:sp>
          <p:nvSpPr>
            <p:cNvPr id="816" name="Google Shape;816;p25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5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5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5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5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5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5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5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5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5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5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5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8" name="Google Shape;828;p25"/>
          <p:cNvGrpSpPr/>
          <p:nvPr/>
        </p:nvGrpSpPr>
        <p:grpSpPr>
          <a:xfrm flipH="1">
            <a:off x="1362354" y="4349450"/>
            <a:ext cx="253593" cy="322744"/>
            <a:chOff x="3828325" y="875775"/>
            <a:chExt cx="330501" cy="420623"/>
          </a:xfrm>
        </p:grpSpPr>
        <p:sp>
          <p:nvSpPr>
            <p:cNvPr id="829" name="Google Shape;829;p25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5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5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5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5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5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5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5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5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5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5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5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1" name="Google Shape;841;p2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9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3" name="Google Shape;843;p26"/>
          <p:cNvGrpSpPr/>
          <p:nvPr/>
        </p:nvGrpSpPr>
        <p:grpSpPr>
          <a:xfrm rot="-4978490">
            <a:off x="3618962" y="-386298"/>
            <a:ext cx="4392608" cy="6408584"/>
            <a:chOff x="1767275" y="2886675"/>
            <a:chExt cx="843125" cy="1230075"/>
          </a:xfrm>
        </p:grpSpPr>
        <p:sp>
          <p:nvSpPr>
            <p:cNvPr id="844" name="Google Shape;844;p26"/>
            <p:cNvSpPr/>
            <p:nvPr/>
          </p:nvSpPr>
          <p:spPr>
            <a:xfrm>
              <a:off x="1984925" y="3166050"/>
              <a:ext cx="625475" cy="583775"/>
            </a:xfrm>
            <a:custGeom>
              <a:rect b="b" l="l" r="r" t="t"/>
              <a:pathLst>
                <a:path extrusionOk="0" h="23351" w="25019">
                  <a:moveTo>
                    <a:pt x="8506" y="0"/>
                  </a:moveTo>
                  <a:cubicBezTo>
                    <a:pt x="6105" y="0"/>
                    <a:pt x="4170" y="1935"/>
                    <a:pt x="4170" y="4337"/>
                  </a:cubicBezTo>
                  <a:cubicBezTo>
                    <a:pt x="4170" y="4804"/>
                    <a:pt x="4237" y="5271"/>
                    <a:pt x="4370" y="5671"/>
                  </a:cubicBezTo>
                  <a:cubicBezTo>
                    <a:pt x="3403" y="6071"/>
                    <a:pt x="2702" y="7039"/>
                    <a:pt x="2702" y="8173"/>
                  </a:cubicBezTo>
                  <a:cubicBezTo>
                    <a:pt x="2702" y="8773"/>
                    <a:pt x="2902" y="9307"/>
                    <a:pt x="3236" y="9774"/>
                  </a:cubicBezTo>
                  <a:cubicBezTo>
                    <a:pt x="2869" y="10074"/>
                    <a:pt x="2636" y="10541"/>
                    <a:pt x="2636" y="11041"/>
                  </a:cubicBezTo>
                  <a:cubicBezTo>
                    <a:pt x="2636" y="11575"/>
                    <a:pt x="2902" y="12042"/>
                    <a:pt x="3269" y="12342"/>
                  </a:cubicBezTo>
                  <a:cubicBezTo>
                    <a:pt x="3036" y="12609"/>
                    <a:pt x="2902" y="12976"/>
                    <a:pt x="2902" y="13376"/>
                  </a:cubicBezTo>
                  <a:cubicBezTo>
                    <a:pt x="2902" y="13643"/>
                    <a:pt x="2969" y="13877"/>
                    <a:pt x="3069" y="14077"/>
                  </a:cubicBezTo>
                  <a:cubicBezTo>
                    <a:pt x="1268" y="14644"/>
                    <a:pt x="0" y="16278"/>
                    <a:pt x="0" y="18247"/>
                  </a:cubicBezTo>
                  <a:cubicBezTo>
                    <a:pt x="0" y="20648"/>
                    <a:pt x="1935" y="22583"/>
                    <a:pt x="4337" y="22583"/>
                  </a:cubicBezTo>
                  <a:cubicBezTo>
                    <a:pt x="5504" y="22583"/>
                    <a:pt x="6538" y="22149"/>
                    <a:pt x="7306" y="21416"/>
                  </a:cubicBezTo>
                  <a:cubicBezTo>
                    <a:pt x="7639" y="22516"/>
                    <a:pt x="8673" y="23350"/>
                    <a:pt x="9907" y="23350"/>
                  </a:cubicBezTo>
                  <a:cubicBezTo>
                    <a:pt x="11108" y="23350"/>
                    <a:pt x="12142" y="22550"/>
                    <a:pt x="12476" y="21449"/>
                  </a:cubicBezTo>
                  <a:cubicBezTo>
                    <a:pt x="12776" y="21916"/>
                    <a:pt x="13277" y="22183"/>
                    <a:pt x="13844" y="22183"/>
                  </a:cubicBezTo>
                  <a:cubicBezTo>
                    <a:pt x="14577" y="22183"/>
                    <a:pt x="15211" y="21716"/>
                    <a:pt x="15411" y="21049"/>
                  </a:cubicBezTo>
                  <a:cubicBezTo>
                    <a:pt x="16179" y="22283"/>
                    <a:pt x="17546" y="23117"/>
                    <a:pt x="19114" y="23117"/>
                  </a:cubicBezTo>
                  <a:cubicBezTo>
                    <a:pt x="21516" y="23117"/>
                    <a:pt x="23450" y="21149"/>
                    <a:pt x="23450" y="18780"/>
                  </a:cubicBezTo>
                  <a:cubicBezTo>
                    <a:pt x="23450" y="17613"/>
                    <a:pt x="23017" y="16579"/>
                    <a:pt x="22283" y="15811"/>
                  </a:cubicBezTo>
                  <a:cubicBezTo>
                    <a:pt x="22750" y="15511"/>
                    <a:pt x="23050" y="15011"/>
                    <a:pt x="23050" y="14410"/>
                  </a:cubicBezTo>
                  <a:cubicBezTo>
                    <a:pt x="23050" y="13977"/>
                    <a:pt x="22883" y="13577"/>
                    <a:pt x="22617" y="13276"/>
                  </a:cubicBezTo>
                  <a:cubicBezTo>
                    <a:pt x="24018" y="12542"/>
                    <a:pt x="25018" y="11075"/>
                    <a:pt x="25018" y="9374"/>
                  </a:cubicBezTo>
                  <a:cubicBezTo>
                    <a:pt x="25018" y="6972"/>
                    <a:pt x="23050" y="5037"/>
                    <a:pt x="20682" y="5037"/>
                  </a:cubicBezTo>
                  <a:cubicBezTo>
                    <a:pt x="20415" y="5037"/>
                    <a:pt x="20148" y="5070"/>
                    <a:pt x="19881" y="5104"/>
                  </a:cubicBezTo>
                  <a:cubicBezTo>
                    <a:pt x="19881" y="5104"/>
                    <a:pt x="19881" y="5070"/>
                    <a:pt x="19881" y="5037"/>
                  </a:cubicBezTo>
                  <a:cubicBezTo>
                    <a:pt x="19881" y="4136"/>
                    <a:pt x="19147" y="3369"/>
                    <a:pt x="18247" y="3369"/>
                  </a:cubicBezTo>
                  <a:cubicBezTo>
                    <a:pt x="18047" y="3369"/>
                    <a:pt x="17880" y="3403"/>
                    <a:pt x="17746" y="3469"/>
                  </a:cubicBezTo>
                  <a:cubicBezTo>
                    <a:pt x="17480" y="2235"/>
                    <a:pt x="16412" y="1301"/>
                    <a:pt x="15111" y="1301"/>
                  </a:cubicBezTo>
                  <a:cubicBezTo>
                    <a:pt x="13977" y="1301"/>
                    <a:pt x="13043" y="2002"/>
                    <a:pt x="12609" y="2969"/>
                  </a:cubicBezTo>
                  <a:cubicBezTo>
                    <a:pt x="12042" y="1234"/>
                    <a:pt x="10441" y="0"/>
                    <a:pt x="8506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6"/>
            <p:cNvSpPr/>
            <p:nvPr/>
          </p:nvSpPr>
          <p:spPr>
            <a:xfrm>
              <a:off x="2414400" y="2886675"/>
              <a:ext cx="160975" cy="256875"/>
            </a:xfrm>
            <a:custGeom>
              <a:rect b="b" l="l" r="r" t="t"/>
              <a:pathLst>
                <a:path extrusionOk="0" h="10275" w="6439">
                  <a:moveTo>
                    <a:pt x="4937" y="1"/>
                  </a:moveTo>
                  <a:lnTo>
                    <a:pt x="0" y="10275"/>
                  </a:lnTo>
                  <a:lnTo>
                    <a:pt x="6438" y="1068"/>
                  </a:lnTo>
                  <a:lnTo>
                    <a:pt x="4937" y="1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6"/>
            <p:cNvSpPr/>
            <p:nvPr/>
          </p:nvSpPr>
          <p:spPr>
            <a:xfrm>
              <a:off x="1767275" y="3389525"/>
              <a:ext cx="214325" cy="59250"/>
            </a:xfrm>
            <a:custGeom>
              <a:rect b="b" l="l" r="r" t="t"/>
              <a:pathLst>
                <a:path extrusionOk="0" h="2370" w="8573">
                  <a:moveTo>
                    <a:pt x="8573" y="1"/>
                  </a:moveTo>
                  <a:lnTo>
                    <a:pt x="8549" y="8"/>
                  </a:lnTo>
                  <a:lnTo>
                    <a:pt x="8549" y="8"/>
                  </a:lnTo>
                  <a:cubicBezTo>
                    <a:pt x="8558" y="5"/>
                    <a:pt x="8566" y="3"/>
                    <a:pt x="8573" y="1"/>
                  </a:cubicBezTo>
                  <a:close/>
                  <a:moveTo>
                    <a:pt x="8549" y="8"/>
                  </a:moveTo>
                  <a:cubicBezTo>
                    <a:pt x="7765" y="211"/>
                    <a:pt x="0" y="635"/>
                    <a:pt x="0" y="635"/>
                  </a:cubicBezTo>
                  <a:lnTo>
                    <a:pt x="234" y="2369"/>
                  </a:lnTo>
                  <a:lnTo>
                    <a:pt x="8549" y="8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6"/>
            <p:cNvSpPr/>
            <p:nvPr/>
          </p:nvSpPr>
          <p:spPr>
            <a:xfrm>
              <a:off x="2345175" y="3785650"/>
              <a:ext cx="53400" cy="331100"/>
            </a:xfrm>
            <a:custGeom>
              <a:rect b="b" l="l" r="r" t="t"/>
              <a:pathLst>
                <a:path extrusionOk="0" h="13244" w="2136">
                  <a:moveTo>
                    <a:pt x="1" y="1"/>
                  </a:moveTo>
                  <a:lnTo>
                    <a:pt x="201" y="13243"/>
                  </a:lnTo>
                  <a:lnTo>
                    <a:pt x="2136" y="130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6"/>
            <p:cNvSpPr/>
            <p:nvPr/>
          </p:nvSpPr>
          <p:spPr>
            <a:xfrm>
              <a:off x="2147550" y="3785650"/>
              <a:ext cx="133450" cy="191825"/>
            </a:xfrm>
            <a:custGeom>
              <a:rect b="b" l="l" r="r" t="t"/>
              <a:pathLst>
                <a:path extrusionOk="0" h="7673" w="5338">
                  <a:moveTo>
                    <a:pt x="5337" y="1"/>
                  </a:moveTo>
                  <a:lnTo>
                    <a:pt x="0" y="6605"/>
                  </a:lnTo>
                  <a:lnTo>
                    <a:pt x="1501" y="7673"/>
                  </a:lnTo>
                  <a:lnTo>
                    <a:pt x="5337" y="1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6"/>
            <p:cNvSpPr/>
            <p:nvPr/>
          </p:nvSpPr>
          <p:spPr>
            <a:xfrm>
              <a:off x="2386875" y="3736450"/>
              <a:ext cx="130950" cy="192675"/>
            </a:xfrm>
            <a:custGeom>
              <a:rect b="b" l="l" r="r" t="t"/>
              <a:pathLst>
                <a:path extrusionOk="0" h="7707" w="5238">
                  <a:moveTo>
                    <a:pt x="1" y="1"/>
                  </a:moveTo>
                  <a:lnTo>
                    <a:pt x="3603" y="7706"/>
                  </a:lnTo>
                  <a:lnTo>
                    <a:pt x="5238" y="68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6"/>
            <p:cNvSpPr/>
            <p:nvPr/>
          </p:nvSpPr>
          <p:spPr>
            <a:xfrm>
              <a:off x="2024125" y="3010100"/>
              <a:ext cx="90925" cy="144300"/>
            </a:xfrm>
            <a:custGeom>
              <a:rect b="b" l="l" r="r" t="t"/>
              <a:pathLst>
                <a:path extrusionOk="0" h="5772" w="3637">
                  <a:moveTo>
                    <a:pt x="1935" y="0"/>
                  </a:moveTo>
                  <a:lnTo>
                    <a:pt x="0" y="1268"/>
                  </a:lnTo>
                  <a:lnTo>
                    <a:pt x="3636" y="5771"/>
                  </a:lnTo>
                  <a:lnTo>
                    <a:pt x="3636" y="5771"/>
                  </a:lnTo>
                  <a:lnTo>
                    <a:pt x="1935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1" name="Google Shape;851;p26"/>
          <p:cNvSpPr/>
          <p:nvPr/>
        </p:nvSpPr>
        <p:spPr>
          <a:xfrm>
            <a:off x="8159100" y="1623725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26"/>
          <p:cNvSpPr/>
          <p:nvPr/>
        </p:nvSpPr>
        <p:spPr>
          <a:xfrm flipH="1">
            <a:off x="415625" y="4445550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3" name="Google Shape;853;p26"/>
          <p:cNvGrpSpPr/>
          <p:nvPr/>
        </p:nvGrpSpPr>
        <p:grpSpPr>
          <a:xfrm>
            <a:off x="7542725" y="704088"/>
            <a:ext cx="330501" cy="420623"/>
            <a:chOff x="3828325" y="875775"/>
            <a:chExt cx="330501" cy="420623"/>
          </a:xfrm>
        </p:grpSpPr>
        <p:sp>
          <p:nvSpPr>
            <p:cNvPr id="854" name="Google Shape;854;p26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6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6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6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6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6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6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6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6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6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6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6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6" name="Google Shape;866;p26"/>
          <p:cNvGrpSpPr/>
          <p:nvPr/>
        </p:nvGrpSpPr>
        <p:grpSpPr>
          <a:xfrm flipH="1">
            <a:off x="2642937" y="4332650"/>
            <a:ext cx="330501" cy="420623"/>
            <a:chOff x="3828325" y="875775"/>
            <a:chExt cx="330501" cy="420623"/>
          </a:xfrm>
        </p:grpSpPr>
        <p:sp>
          <p:nvSpPr>
            <p:cNvPr id="867" name="Google Shape;867;p26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6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6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6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6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6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6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6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6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6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6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6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9" name="Google Shape;879;p2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"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1" name="Google Shape;881;p27"/>
          <p:cNvGrpSpPr/>
          <p:nvPr/>
        </p:nvGrpSpPr>
        <p:grpSpPr>
          <a:xfrm>
            <a:off x="2499658" y="482322"/>
            <a:ext cx="5228621" cy="5171127"/>
            <a:chOff x="1578533" y="-27616"/>
            <a:chExt cx="5228621" cy="5171127"/>
          </a:xfrm>
        </p:grpSpPr>
        <p:grpSp>
          <p:nvGrpSpPr>
            <p:cNvPr id="882" name="Google Shape;882;p27"/>
            <p:cNvGrpSpPr/>
            <p:nvPr/>
          </p:nvGrpSpPr>
          <p:grpSpPr>
            <a:xfrm rot="-4351900">
              <a:off x="2209279" y="586956"/>
              <a:ext cx="4180626" cy="3941983"/>
              <a:chOff x="2615425" y="-43849"/>
              <a:chExt cx="5547897" cy="5231206"/>
            </a:xfrm>
          </p:grpSpPr>
          <p:sp>
            <p:nvSpPr>
              <p:cNvPr id="883" name="Google Shape;883;p27"/>
              <p:cNvSpPr/>
              <p:nvPr/>
            </p:nvSpPr>
            <p:spPr>
              <a:xfrm>
                <a:off x="2615425" y="-43849"/>
                <a:ext cx="5323250" cy="5231206"/>
              </a:xfrm>
              <a:custGeom>
                <a:rect b="b" l="l" r="r" t="t"/>
                <a:pathLst>
                  <a:path extrusionOk="0" h="45467" w="46267">
                    <a:moveTo>
                      <a:pt x="25905" y="0"/>
                    </a:moveTo>
                    <a:cubicBezTo>
                      <a:pt x="23434" y="0"/>
                      <a:pt x="21026" y="1266"/>
                      <a:pt x="19681" y="3537"/>
                    </a:cubicBezTo>
                    <a:cubicBezTo>
                      <a:pt x="19447" y="3904"/>
                      <a:pt x="19247" y="4304"/>
                      <a:pt x="19114" y="4704"/>
                    </a:cubicBezTo>
                    <a:cubicBezTo>
                      <a:pt x="19080" y="4704"/>
                      <a:pt x="19047" y="4671"/>
                      <a:pt x="19014" y="4637"/>
                    </a:cubicBezTo>
                    <a:cubicBezTo>
                      <a:pt x="18571" y="4376"/>
                      <a:pt x="18082" y="4251"/>
                      <a:pt x="17599" y="4251"/>
                    </a:cubicBezTo>
                    <a:cubicBezTo>
                      <a:pt x="16660" y="4251"/>
                      <a:pt x="15739" y="4724"/>
                      <a:pt x="15211" y="5605"/>
                    </a:cubicBezTo>
                    <a:cubicBezTo>
                      <a:pt x="15078" y="5838"/>
                      <a:pt x="14978" y="6105"/>
                      <a:pt x="14911" y="6372"/>
                    </a:cubicBezTo>
                    <a:cubicBezTo>
                      <a:pt x="14431" y="6209"/>
                      <a:pt x="13936" y="6130"/>
                      <a:pt x="13444" y="6130"/>
                    </a:cubicBezTo>
                    <a:cubicBezTo>
                      <a:pt x="11919" y="6130"/>
                      <a:pt x="10431" y="6894"/>
                      <a:pt x="9574" y="8307"/>
                    </a:cubicBezTo>
                    <a:cubicBezTo>
                      <a:pt x="8640" y="9908"/>
                      <a:pt x="8806" y="11876"/>
                      <a:pt x="9841" y="13277"/>
                    </a:cubicBezTo>
                    <a:cubicBezTo>
                      <a:pt x="9336" y="13169"/>
                      <a:pt x="8826" y="13116"/>
                      <a:pt x="8318" y="13116"/>
                    </a:cubicBezTo>
                    <a:cubicBezTo>
                      <a:pt x="5839" y="13116"/>
                      <a:pt x="3425" y="14376"/>
                      <a:pt x="2068" y="16646"/>
                    </a:cubicBezTo>
                    <a:cubicBezTo>
                      <a:pt x="0" y="20082"/>
                      <a:pt x="1134" y="24552"/>
                      <a:pt x="4570" y="26586"/>
                    </a:cubicBezTo>
                    <a:cubicBezTo>
                      <a:pt x="5237" y="26987"/>
                      <a:pt x="5938" y="27254"/>
                      <a:pt x="6672" y="27420"/>
                    </a:cubicBezTo>
                    <a:cubicBezTo>
                      <a:pt x="6405" y="29188"/>
                      <a:pt x="7172" y="30990"/>
                      <a:pt x="8806" y="31957"/>
                    </a:cubicBezTo>
                    <a:cubicBezTo>
                      <a:pt x="9529" y="32374"/>
                      <a:pt x="10321" y="32582"/>
                      <a:pt x="11087" y="32582"/>
                    </a:cubicBezTo>
                    <a:cubicBezTo>
                      <a:pt x="11240" y="32582"/>
                      <a:pt x="11392" y="32574"/>
                      <a:pt x="11542" y="32557"/>
                    </a:cubicBezTo>
                    <a:cubicBezTo>
                      <a:pt x="11675" y="33325"/>
                      <a:pt x="12142" y="34058"/>
                      <a:pt x="12843" y="34492"/>
                    </a:cubicBezTo>
                    <a:cubicBezTo>
                      <a:pt x="13285" y="34761"/>
                      <a:pt x="13772" y="34887"/>
                      <a:pt x="14252" y="34887"/>
                    </a:cubicBezTo>
                    <a:cubicBezTo>
                      <a:pt x="14605" y="34887"/>
                      <a:pt x="14953" y="34819"/>
                      <a:pt x="15278" y="34692"/>
                    </a:cubicBezTo>
                    <a:cubicBezTo>
                      <a:pt x="15478" y="35259"/>
                      <a:pt x="15878" y="35793"/>
                      <a:pt x="16445" y="36127"/>
                    </a:cubicBezTo>
                    <a:cubicBezTo>
                      <a:pt x="16812" y="36327"/>
                      <a:pt x="17212" y="36460"/>
                      <a:pt x="17613" y="36494"/>
                    </a:cubicBezTo>
                    <a:cubicBezTo>
                      <a:pt x="16879" y="39496"/>
                      <a:pt x="18146" y="42765"/>
                      <a:pt x="20915" y="44433"/>
                    </a:cubicBezTo>
                    <a:cubicBezTo>
                      <a:pt x="22091" y="45134"/>
                      <a:pt x="23379" y="45467"/>
                      <a:pt x="24646" y="45467"/>
                    </a:cubicBezTo>
                    <a:cubicBezTo>
                      <a:pt x="27117" y="45467"/>
                      <a:pt x="29511" y="44202"/>
                      <a:pt x="30856" y="41931"/>
                    </a:cubicBezTo>
                    <a:cubicBezTo>
                      <a:pt x="31856" y="40263"/>
                      <a:pt x="32090" y="38395"/>
                      <a:pt x="31723" y="36627"/>
                    </a:cubicBezTo>
                    <a:lnTo>
                      <a:pt x="31723" y="36627"/>
                    </a:lnTo>
                    <a:cubicBezTo>
                      <a:pt x="32116" y="36739"/>
                      <a:pt x="32517" y="36794"/>
                      <a:pt x="32916" y="36794"/>
                    </a:cubicBezTo>
                    <a:cubicBezTo>
                      <a:pt x="34416" y="36794"/>
                      <a:pt x="35883" y="36022"/>
                      <a:pt x="36726" y="34626"/>
                    </a:cubicBezTo>
                    <a:cubicBezTo>
                      <a:pt x="37760" y="32891"/>
                      <a:pt x="37494" y="30723"/>
                      <a:pt x="36193" y="29288"/>
                    </a:cubicBezTo>
                    <a:cubicBezTo>
                      <a:pt x="37093" y="29255"/>
                      <a:pt x="37927" y="28788"/>
                      <a:pt x="38428" y="27954"/>
                    </a:cubicBezTo>
                    <a:cubicBezTo>
                      <a:pt x="39061" y="26920"/>
                      <a:pt x="38895" y="25619"/>
                      <a:pt x="38127" y="24718"/>
                    </a:cubicBezTo>
                    <a:cubicBezTo>
                      <a:pt x="40562" y="24685"/>
                      <a:pt x="42897" y="23451"/>
                      <a:pt x="44232" y="21216"/>
                    </a:cubicBezTo>
                    <a:cubicBezTo>
                      <a:pt x="46267" y="17780"/>
                      <a:pt x="45166" y="13310"/>
                      <a:pt x="41730" y="11275"/>
                    </a:cubicBezTo>
                    <a:cubicBezTo>
                      <a:pt x="40562" y="10584"/>
                      <a:pt x="39274" y="10250"/>
                      <a:pt x="38001" y="10250"/>
                    </a:cubicBezTo>
                    <a:cubicBezTo>
                      <a:pt x="37493" y="10250"/>
                      <a:pt x="36988" y="10304"/>
                      <a:pt x="36493" y="10408"/>
                    </a:cubicBezTo>
                    <a:cubicBezTo>
                      <a:pt x="36460" y="9508"/>
                      <a:pt x="35993" y="8607"/>
                      <a:pt x="35159" y="8107"/>
                    </a:cubicBezTo>
                    <a:cubicBezTo>
                      <a:pt x="34702" y="7842"/>
                      <a:pt x="34194" y="7717"/>
                      <a:pt x="33696" y="7717"/>
                    </a:cubicBezTo>
                    <a:cubicBezTo>
                      <a:pt x="33503" y="7717"/>
                      <a:pt x="33311" y="7736"/>
                      <a:pt x="33124" y="7773"/>
                    </a:cubicBezTo>
                    <a:cubicBezTo>
                      <a:pt x="33324" y="5138"/>
                      <a:pt x="32056" y="2469"/>
                      <a:pt x="29621" y="1035"/>
                    </a:cubicBezTo>
                    <a:cubicBezTo>
                      <a:pt x="28456" y="334"/>
                      <a:pt x="27172" y="0"/>
                      <a:pt x="25905" y="0"/>
                    </a:cubicBezTo>
                    <a:close/>
                  </a:path>
                </a:pathLst>
              </a:custGeom>
              <a:solidFill>
                <a:srgbClr val="9FC5E8">
                  <a:alpha val="3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84" name="Google Shape;884;p27"/>
              <p:cNvGrpSpPr/>
              <p:nvPr/>
            </p:nvGrpSpPr>
            <p:grpSpPr>
              <a:xfrm>
                <a:off x="3687752" y="4"/>
                <a:ext cx="4475571" cy="4925856"/>
                <a:chOff x="4208265" y="2970830"/>
                <a:chExt cx="1349812" cy="1485616"/>
              </a:xfrm>
            </p:grpSpPr>
            <p:sp>
              <p:nvSpPr>
                <p:cNvPr id="885" name="Google Shape;885;p27"/>
                <p:cNvSpPr/>
                <p:nvPr/>
              </p:nvSpPr>
              <p:spPr>
                <a:xfrm>
                  <a:off x="4208265" y="4263796"/>
                  <a:ext cx="133475" cy="192650"/>
                </a:xfrm>
                <a:custGeom>
                  <a:rect b="b" l="l" r="r" t="t"/>
                  <a:pathLst>
                    <a:path extrusionOk="0" h="7706" w="5339">
                      <a:moveTo>
                        <a:pt x="5338" y="0"/>
                      </a:moveTo>
                      <a:lnTo>
                        <a:pt x="1" y="6638"/>
                      </a:lnTo>
                      <a:lnTo>
                        <a:pt x="1502" y="7706"/>
                      </a:lnTo>
                      <a:lnTo>
                        <a:pt x="5338" y="0"/>
                      </a:lnTo>
                      <a:close/>
                    </a:path>
                  </a:pathLst>
                </a:custGeom>
                <a:solidFill>
                  <a:srgbClr val="9FC5E8">
                    <a:alpha val="34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6" name="Google Shape;886;p27"/>
                <p:cNvSpPr/>
                <p:nvPr/>
              </p:nvSpPr>
              <p:spPr>
                <a:xfrm rot="-1467804">
                  <a:off x="5392944" y="3877344"/>
                  <a:ext cx="130946" cy="193494"/>
                </a:xfrm>
                <a:custGeom>
                  <a:rect b="b" l="l" r="r" t="t"/>
                  <a:pathLst>
                    <a:path extrusionOk="0" h="7740" w="5238">
                      <a:moveTo>
                        <a:pt x="0" y="1"/>
                      </a:moveTo>
                      <a:lnTo>
                        <a:pt x="3636" y="7740"/>
                      </a:lnTo>
                      <a:lnTo>
                        <a:pt x="5237" y="687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9FC5E8">
                    <a:alpha val="34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7" name="Google Shape;887;p27"/>
                <p:cNvSpPr/>
                <p:nvPr/>
              </p:nvSpPr>
              <p:spPr>
                <a:xfrm>
                  <a:off x="4269925" y="2970830"/>
                  <a:ext cx="91750" cy="144300"/>
                </a:xfrm>
                <a:custGeom>
                  <a:rect b="b" l="l" r="r" t="t"/>
                  <a:pathLst>
                    <a:path extrusionOk="0" h="5772" w="3670">
                      <a:moveTo>
                        <a:pt x="1935" y="1"/>
                      </a:moveTo>
                      <a:lnTo>
                        <a:pt x="0" y="1302"/>
                      </a:lnTo>
                      <a:lnTo>
                        <a:pt x="3669" y="5772"/>
                      </a:lnTo>
                      <a:lnTo>
                        <a:pt x="1935" y="1"/>
                      </a:lnTo>
                      <a:close/>
                    </a:path>
                  </a:pathLst>
                </a:custGeom>
                <a:solidFill>
                  <a:srgbClr val="9FC5E8">
                    <a:alpha val="34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888" name="Google Shape;888;p27"/>
            <p:cNvSpPr/>
            <p:nvPr/>
          </p:nvSpPr>
          <p:spPr>
            <a:xfrm rot="-4978490">
              <a:off x="1874612" y="74348"/>
              <a:ext cx="838666" cy="1338296"/>
            </a:xfrm>
            <a:custGeom>
              <a:rect b="b" l="l" r="r" t="t"/>
              <a:pathLst>
                <a:path extrusionOk="0" h="10275" w="6439">
                  <a:moveTo>
                    <a:pt x="4937" y="1"/>
                  </a:moveTo>
                  <a:lnTo>
                    <a:pt x="0" y="10275"/>
                  </a:lnTo>
                  <a:lnTo>
                    <a:pt x="6438" y="1068"/>
                  </a:lnTo>
                  <a:lnTo>
                    <a:pt x="4937" y="1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9" name="Google Shape;889;p27"/>
          <p:cNvSpPr/>
          <p:nvPr/>
        </p:nvSpPr>
        <p:spPr>
          <a:xfrm>
            <a:off x="7920150" y="3446375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27"/>
          <p:cNvSpPr/>
          <p:nvPr/>
        </p:nvSpPr>
        <p:spPr>
          <a:xfrm flipH="1">
            <a:off x="666425" y="828588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1" name="Google Shape;891;p27"/>
          <p:cNvGrpSpPr/>
          <p:nvPr/>
        </p:nvGrpSpPr>
        <p:grpSpPr>
          <a:xfrm>
            <a:off x="7630725" y="704088"/>
            <a:ext cx="330501" cy="420623"/>
            <a:chOff x="3828325" y="875775"/>
            <a:chExt cx="330501" cy="420623"/>
          </a:xfrm>
        </p:grpSpPr>
        <p:sp>
          <p:nvSpPr>
            <p:cNvPr id="892" name="Google Shape;892;p27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7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7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7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7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7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7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7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7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7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7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7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4" name="Google Shape;904;p27"/>
          <p:cNvGrpSpPr/>
          <p:nvPr/>
        </p:nvGrpSpPr>
        <p:grpSpPr>
          <a:xfrm flipH="1">
            <a:off x="1376125" y="3926700"/>
            <a:ext cx="330501" cy="420623"/>
            <a:chOff x="3828325" y="875775"/>
            <a:chExt cx="330501" cy="420623"/>
          </a:xfrm>
        </p:grpSpPr>
        <p:sp>
          <p:nvSpPr>
            <p:cNvPr id="905" name="Google Shape;905;p27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7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7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7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7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7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7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7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7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7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7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7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7" name="Google Shape;917;p27"/>
          <p:cNvGrpSpPr/>
          <p:nvPr/>
        </p:nvGrpSpPr>
        <p:grpSpPr>
          <a:xfrm>
            <a:off x="7489150" y="4118200"/>
            <a:ext cx="330501" cy="420623"/>
            <a:chOff x="3828325" y="875775"/>
            <a:chExt cx="330501" cy="420623"/>
          </a:xfrm>
        </p:grpSpPr>
        <p:sp>
          <p:nvSpPr>
            <p:cNvPr id="918" name="Google Shape;918;p27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7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7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7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7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7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7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7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7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7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7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7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0" name="Google Shape;930;p2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1"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2" name="Google Shape;932;p28"/>
          <p:cNvGrpSpPr/>
          <p:nvPr/>
        </p:nvGrpSpPr>
        <p:grpSpPr>
          <a:xfrm rot="-5237344">
            <a:off x="306113" y="486871"/>
            <a:ext cx="4264113" cy="4169752"/>
            <a:chOff x="2615425" y="-43849"/>
            <a:chExt cx="5349587" cy="5231206"/>
          </a:xfrm>
        </p:grpSpPr>
        <p:sp>
          <p:nvSpPr>
            <p:cNvPr id="933" name="Google Shape;933;p28"/>
            <p:cNvSpPr/>
            <p:nvPr/>
          </p:nvSpPr>
          <p:spPr>
            <a:xfrm>
              <a:off x="2615425" y="-43849"/>
              <a:ext cx="5323250" cy="5231206"/>
            </a:xfrm>
            <a:custGeom>
              <a:rect b="b" l="l" r="r" t="t"/>
              <a:pathLst>
                <a:path extrusionOk="0" h="45467" w="46267">
                  <a:moveTo>
                    <a:pt x="25905" y="0"/>
                  </a:moveTo>
                  <a:cubicBezTo>
                    <a:pt x="23434" y="0"/>
                    <a:pt x="21026" y="1266"/>
                    <a:pt x="19681" y="3537"/>
                  </a:cubicBezTo>
                  <a:cubicBezTo>
                    <a:pt x="19447" y="3904"/>
                    <a:pt x="19247" y="4304"/>
                    <a:pt x="19114" y="4704"/>
                  </a:cubicBezTo>
                  <a:cubicBezTo>
                    <a:pt x="19080" y="4704"/>
                    <a:pt x="19047" y="4671"/>
                    <a:pt x="19014" y="4637"/>
                  </a:cubicBezTo>
                  <a:cubicBezTo>
                    <a:pt x="18571" y="4376"/>
                    <a:pt x="18082" y="4251"/>
                    <a:pt x="17599" y="4251"/>
                  </a:cubicBezTo>
                  <a:cubicBezTo>
                    <a:pt x="16660" y="4251"/>
                    <a:pt x="15739" y="4724"/>
                    <a:pt x="15211" y="5605"/>
                  </a:cubicBezTo>
                  <a:cubicBezTo>
                    <a:pt x="15078" y="5838"/>
                    <a:pt x="14978" y="6105"/>
                    <a:pt x="14911" y="6372"/>
                  </a:cubicBezTo>
                  <a:cubicBezTo>
                    <a:pt x="14431" y="6209"/>
                    <a:pt x="13936" y="6130"/>
                    <a:pt x="13444" y="6130"/>
                  </a:cubicBezTo>
                  <a:cubicBezTo>
                    <a:pt x="11919" y="6130"/>
                    <a:pt x="10431" y="6894"/>
                    <a:pt x="9574" y="8307"/>
                  </a:cubicBezTo>
                  <a:cubicBezTo>
                    <a:pt x="8640" y="9908"/>
                    <a:pt x="8806" y="11876"/>
                    <a:pt x="9841" y="13277"/>
                  </a:cubicBezTo>
                  <a:cubicBezTo>
                    <a:pt x="9336" y="13169"/>
                    <a:pt x="8826" y="13116"/>
                    <a:pt x="8318" y="13116"/>
                  </a:cubicBezTo>
                  <a:cubicBezTo>
                    <a:pt x="5839" y="13116"/>
                    <a:pt x="3425" y="14376"/>
                    <a:pt x="2068" y="16646"/>
                  </a:cubicBezTo>
                  <a:cubicBezTo>
                    <a:pt x="0" y="20082"/>
                    <a:pt x="1134" y="24552"/>
                    <a:pt x="4570" y="26586"/>
                  </a:cubicBezTo>
                  <a:cubicBezTo>
                    <a:pt x="5237" y="26987"/>
                    <a:pt x="5938" y="27254"/>
                    <a:pt x="6672" y="27420"/>
                  </a:cubicBezTo>
                  <a:cubicBezTo>
                    <a:pt x="6405" y="29188"/>
                    <a:pt x="7172" y="30990"/>
                    <a:pt x="8806" y="31957"/>
                  </a:cubicBezTo>
                  <a:cubicBezTo>
                    <a:pt x="9529" y="32374"/>
                    <a:pt x="10321" y="32582"/>
                    <a:pt x="11087" y="32582"/>
                  </a:cubicBezTo>
                  <a:cubicBezTo>
                    <a:pt x="11240" y="32582"/>
                    <a:pt x="11392" y="32574"/>
                    <a:pt x="11542" y="32557"/>
                  </a:cubicBezTo>
                  <a:cubicBezTo>
                    <a:pt x="11675" y="33325"/>
                    <a:pt x="12142" y="34058"/>
                    <a:pt x="12843" y="34492"/>
                  </a:cubicBezTo>
                  <a:cubicBezTo>
                    <a:pt x="13285" y="34761"/>
                    <a:pt x="13772" y="34887"/>
                    <a:pt x="14252" y="34887"/>
                  </a:cubicBezTo>
                  <a:cubicBezTo>
                    <a:pt x="14605" y="34887"/>
                    <a:pt x="14953" y="34819"/>
                    <a:pt x="15278" y="34692"/>
                  </a:cubicBezTo>
                  <a:cubicBezTo>
                    <a:pt x="15478" y="35259"/>
                    <a:pt x="15878" y="35793"/>
                    <a:pt x="16445" y="36127"/>
                  </a:cubicBezTo>
                  <a:cubicBezTo>
                    <a:pt x="16812" y="36327"/>
                    <a:pt x="17212" y="36460"/>
                    <a:pt x="17613" y="36494"/>
                  </a:cubicBezTo>
                  <a:cubicBezTo>
                    <a:pt x="16879" y="39496"/>
                    <a:pt x="18146" y="42765"/>
                    <a:pt x="20915" y="44433"/>
                  </a:cubicBezTo>
                  <a:cubicBezTo>
                    <a:pt x="22091" y="45134"/>
                    <a:pt x="23379" y="45467"/>
                    <a:pt x="24646" y="45467"/>
                  </a:cubicBezTo>
                  <a:cubicBezTo>
                    <a:pt x="27117" y="45467"/>
                    <a:pt x="29511" y="44202"/>
                    <a:pt x="30856" y="41931"/>
                  </a:cubicBezTo>
                  <a:cubicBezTo>
                    <a:pt x="31856" y="40263"/>
                    <a:pt x="32090" y="38395"/>
                    <a:pt x="31723" y="36627"/>
                  </a:cubicBezTo>
                  <a:lnTo>
                    <a:pt x="31723" y="36627"/>
                  </a:lnTo>
                  <a:cubicBezTo>
                    <a:pt x="32116" y="36739"/>
                    <a:pt x="32517" y="36794"/>
                    <a:pt x="32916" y="36794"/>
                  </a:cubicBezTo>
                  <a:cubicBezTo>
                    <a:pt x="34416" y="36794"/>
                    <a:pt x="35883" y="36022"/>
                    <a:pt x="36726" y="34626"/>
                  </a:cubicBezTo>
                  <a:cubicBezTo>
                    <a:pt x="37760" y="32891"/>
                    <a:pt x="37494" y="30723"/>
                    <a:pt x="36193" y="29288"/>
                  </a:cubicBezTo>
                  <a:cubicBezTo>
                    <a:pt x="37093" y="29255"/>
                    <a:pt x="37927" y="28788"/>
                    <a:pt x="38428" y="27954"/>
                  </a:cubicBezTo>
                  <a:cubicBezTo>
                    <a:pt x="39061" y="26920"/>
                    <a:pt x="38895" y="25619"/>
                    <a:pt x="38127" y="24718"/>
                  </a:cubicBezTo>
                  <a:cubicBezTo>
                    <a:pt x="40562" y="24685"/>
                    <a:pt x="42897" y="23451"/>
                    <a:pt x="44232" y="21216"/>
                  </a:cubicBezTo>
                  <a:cubicBezTo>
                    <a:pt x="46267" y="17780"/>
                    <a:pt x="45166" y="13310"/>
                    <a:pt x="41730" y="11275"/>
                  </a:cubicBezTo>
                  <a:cubicBezTo>
                    <a:pt x="40562" y="10584"/>
                    <a:pt x="39274" y="10250"/>
                    <a:pt x="38001" y="10250"/>
                  </a:cubicBezTo>
                  <a:cubicBezTo>
                    <a:pt x="37493" y="10250"/>
                    <a:pt x="36988" y="10304"/>
                    <a:pt x="36493" y="10408"/>
                  </a:cubicBezTo>
                  <a:cubicBezTo>
                    <a:pt x="36460" y="9508"/>
                    <a:pt x="35993" y="8607"/>
                    <a:pt x="35159" y="8107"/>
                  </a:cubicBezTo>
                  <a:cubicBezTo>
                    <a:pt x="34702" y="7842"/>
                    <a:pt x="34194" y="7717"/>
                    <a:pt x="33696" y="7717"/>
                  </a:cubicBezTo>
                  <a:cubicBezTo>
                    <a:pt x="33503" y="7717"/>
                    <a:pt x="33311" y="7736"/>
                    <a:pt x="33124" y="7773"/>
                  </a:cubicBezTo>
                  <a:cubicBezTo>
                    <a:pt x="33324" y="5138"/>
                    <a:pt x="32056" y="2469"/>
                    <a:pt x="29621" y="1035"/>
                  </a:cubicBezTo>
                  <a:cubicBezTo>
                    <a:pt x="28456" y="334"/>
                    <a:pt x="27172" y="0"/>
                    <a:pt x="25905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34" name="Google Shape;934;p28"/>
            <p:cNvGrpSpPr/>
            <p:nvPr/>
          </p:nvGrpSpPr>
          <p:grpSpPr>
            <a:xfrm>
              <a:off x="3753855" y="4"/>
              <a:ext cx="4211157" cy="4799044"/>
              <a:chOff x="4228201" y="2970830"/>
              <a:chExt cx="1270066" cy="1447370"/>
            </a:xfrm>
          </p:grpSpPr>
          <p:sp>
            <p:nvSpPr>
              <p:cNvPr id="935" name="Google Shape;935;p28"/>
              <p:cNvSpPr/>
              <p:nvPr/>
            </p:nvSpPr>
            <p:spPr>
              <a:xfrm>
                <a:off x="4228201" y="4225550"/>
                <a:ext cx="133475" cy="192650"/>
              </a:xfrm>
              <a:custGeom>
                <a:rect b="b" l="l" r="r" t="t"/>
                <a:pathLst>
                  <a:path extrusionOk="0" h="7706" w="5339">
                    <a:moveTo>
                      <a:pt x="5338" y="0"/>
                    </a:moveTo>
                    <a:lnTo>
                      <a:pt x="1" y="6638"/>
                    </a:lnTo>
                    <a:lnTo>
                      <a:pt x="1502" y="7706"/>
                    </a:lnTo>
                    <a:lnTo>
                      <a:pt x="5338" y="0"/>
                    </a:lnTo>
                    <a:close/>
                  </a:path>
                </a:pathLst>
              </a:custGeom>
              <a:solidFill>
                <a:srgbClr val="9FC5E8">
                  <a:alpha val="3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28"/>
              <p:cNvSpPr/>
              <p:nvPr/>
            </p:nvSpPr>
            <p:spPr>
              <a:xfrm rot="-1467804">
                <a:off x="5333134" y="3992081"/>
                <a:ext cx="130946" cy="193494"/>
              </a:xfrm>
              <a:custGeom>
                <a:rect b="b" l="l" r="r" t="t"/>
                <a:pathLst>
                  <a:path extrusionOk="0" h="7740" w="5238">
                    <a:moveTo>
                      <a:pt x="0" y="1"/>
                    </a:moveTo>
                    <a:lnTo>
                      <a:pt x="3636" y="7740"/>
                    </a:lnTo>
                    <a:lnTo>
                      <a:pt x="5237" y="687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FC5E8">
                  <a:alpha val="3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28"/>
              <p:cNvSpPr/>
              <p:nvPr/>
            </p:nvSpPr>
            <p:spPr>
              <a:xfrm>
                <a:off x="4269925" y="2970830"/>
                <a:ext cx="91750" cy="144300"/>
              </a:xfrm>
              <a:custGeom>
                <a:rect b="b" l="l" r="r" t="t"/>
                <a:pathLst>
                  <a:path extrusionOk="0" h="5772" w="3670">
                    <a:moveTo>
                      <a:pt x="1935" y="1"/>
                    </a:moveTo>
                    <a:lnTo>
                      <a:pt x="0" y="1302"/>
                    </a:lnTo>
                    <a:lnTo>
                      <a:pt x="3669" y="5772"/>
                    </a:lnTo>
                    <a:lnTo>
                      <a:pt x="1935" y="1"/>
                    </a:lnTo>
                    <a:close/>
                  </a:path>
                </a:pathLst>
              </a:custGeom>
              <a:solidFill>
                <a:srgbClr val="9FC5E8">
                  <a:alpha val="3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38" name="Google Shape;938;p28"/>
          <p:cNvGrpSpPr/>
          <p:nvPr/>
        </p:nvGrpSpPr>
        <p:grpSpPr>
          <a:xfrm>
            <a:off x="3405242" y="4276688"/>
            <a:ext cx="253593" cy="322744"/>
            <a:chOff x="3828325" y="875775"/>
            <a:chExt cx="330501" cy="420623"/>
          </a:xfrm>
        </p:grpSpPr>
        <p:sp>
          <p:nvSpPr>
            <p:cNvPr id="939" name="Google Shape;939;p28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8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8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8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8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8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8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8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8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8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8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8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1" name="Google Shape;951;p28"/>
          <p:cNvGrpSpPr/>
          <p:nvPr/>
        </p:nvGrpSpPr>
        <p:grpSpPr>
          <a:xfrm flipH="1">
            <a:off x="7941163" y="753069"/>
            <a:ext cx="253560" cy="322660"/>
            <a:chOff x="3828325" y="875775"/>
            <a:chExt cx="330501" cy="420623"/>
          </a:xfrm>
        </p:grpSpPr>
        <p:sp>
          <p:nvSpPr>
            <p:cNvPr id="952" name="Google Shape;952;p28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8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8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8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8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8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8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8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8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8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8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8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4" name="Google Shape;964;p28"/>
          <p:cNvSpPr/>
          <p:nvPr/>
        </p:nvSpPr>
        <p:spPr>
          <a:xfrm>
            <a:off x="7713100" y="4085113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28"/>
          <p:cNvSpPr/>
          <p:nvPr/>
        </p:nvSpPr>
        <p:spPr>
          <a:xfrm>
            <a:off x="5008150" y="4333800"/>
            <a:ext cx="208500" cy="208500"/>
          </a:xfrm>
          <a:custGeom>
            <a:rect b="b" l="l" r="r" t="t"/>
            <a:pathLst>
              <a:path extrusionOk="0" h="8340" w="8340">
                <a:moveTo>
                  <a:pt x="4170" y="0"/>
                </a:moveTo>
                <a:cubicBezTo>
                  <a:pt x="1868" y="0"/>
                  <a:pt x="0" y="1868"/>
                  <a:pt x="0" y="4170"/>
                </a:cubicBezTo>
                <a:cubicBezTo>
                  <a:pt x="0" y="6471"/>
                  <a:pt x="1868" y="8339"/>
                  <a:pt x="4170" y="8339"/>
                </a:cubicBezTo>
                <a:cubicBezTo>
                  <a:pt x="6472" y="8339"/>
                  <a:pt x="8340" y="6471"/>
                  <a:pt x="8340" y="4170"/>
                </a:cubicBezTo>
                <a:cubicBezTo>
                  <a:pt x="8340" y="1868"/>
                  <a:pt x="6472" y="0"/>
                  <a:pt x="4170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28"/>
          <p:cNvSpPr/>
          <p:nvPr/>
        </p:nvSpPr>
        <p:spPr>
          <a:xfrm flipH="1">
            <a:off x="504025" y="1003000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2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6"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9" name="Google Shape;969;p29"/>
          <p:cNvGrpSpPr/>
          <p:nvPr/>
        </p:nvGrpSpPr>
        <p:grpSpPr>
          <a:xfrm rot="-1371433">
            <a:off x="1625236" y="-70746"/>
            <a:ext cx="5265558" cy="4827902"/>
            <a:chOff x="2958950" y="1937675"/>
            <a:chExt cx="1635350" cy="1499425"/>
          </a:xfrm>
        </p:grpSpPr>
        <p:sp>
          <p:nvSpPr>
            <p:cNvPr id="970" name="Google Shape;970;p29"/>
            <p:cNvSpPr/>
            <p:nvPr/>
          </p:nvSpPr>
          <p:spPr>
            <a:xfrm>
              <a:off x="3016500" y="2277900"/>
              <a:ext cx="1156675" cy="1136675"/>
            </a:xfrm>
            <a:custGeom>
              <a:rect b="b" l="l" r="r" t="t"/>
              <a:pathLst>
                <a:path extrusionOk="0" h="45467" w="46267">
                  <a:moveTo>
                    <a:pt x="25905" y="0"/>
                  </a:moveTo>
                  <a:cubicBezTo>
                    <a:pt x="23434" y="0"/>
                    <a:pt x="21026" y="1266"/>
                    <a:pt x="19681" y="3537"/>
                  </a:cubicBezTo>
                  <a:cubicBezTo>
                    <a:pt x="19447" y="3904"/>
                    <a:pt x="19247" y="4304"/>
                    <a:pt x="19114" y="4704"/>
                  </a:cubicBezTo>
                  <a:cubicBezTo>
                    <a:pt x="19080" y="4704"/>
                    <a:pt x="19047" y="4671"/>
                    <a:pt x="19014" y="4637"/>
                  </a:cubicBezTo>
                  <a:cubicBezTo>
                    <a:pt x="18571" y="4376"/>
                    <a:pt x="18082" y="4251"/>
                    <a:pt x="17599" y="4251"/>
                  </a:cubicBezTo>
                  <a:cubicBezTo>
                    <a:pt x="16660" y="4251"/>
                    <a:pt x="15739" y="4724"/>
                    <a:pt x="15211" y="5605"/>
                  </a:cubicBezTo>
                  <a:cubicBezTo>
                    <a:pt x="15078" y="5838"/>
                    <a:pt x="14978" y="6105"/>
                    <a:pt x="14911" y="6372"/>
                  </a:cubicBezTo>
                  <a:cubicBezTo>
                    <a:pt x="14431" y="6209"/>
                    <a:pt x="13936" y="6130"/>
                    <a:pt x="13444" y="6130"/>
                  </a:cubicBezTo>
                  <a:cubicBezTo>
                    <a:pt x="11919" y="6130"/>
                    <a:pt x="10431" y="6894"/>
                    <a:pt x="9574" y="8307"/>
                  </a:cubicBezTo>
                  <a:cubicBezTo>
                    <a:pt x="8640" y="9908"/>
                    <a:pt x="8806" y="11876"/>
                    <a:pt x="9841" y="13277"/>
                  </a:cubicBezTo>
                  <a:cubicBezTo>
                    <a:pt x="9336" y="13169"/>
                    <a:pt x="8826" y="13116"/>
                    <a:pt x="8318" y="13116"/>
                  </a:cubicBezTo>
                  <a:cubicBezTo>
                    <a:pt x="5839" y="13116"/>
                    <a:pt x="3425" y="14376"/>
                    <a:pt x="2068" y="16646"/>
                  </a:cubicBezTo>
                  <a:cubicBezTo>
                    <a:pt x="0" y="20082"/>
                    <a:pt x="1134" y="24552"/>
                    <a:pt x="4570" y="26586"/>
                  </a:cubicBezTo>
                  <a:cubicBezTo>
                    <a:pt x="5237" y="26987"/>
                    <a:pt x="5938" y="27254"/>
                    <a:pt x="6672" y="27420"/>
                  </a:cubicBezTo>
                  <a:cubicBezTo>
                    <a:pt x="6405" y="29188"/>
                    <a:pt x="7172" y="30990"/>
                    <a:pt x="8806" y="31957"/>
                  </a:cubicBezTo>
                  <a:cubicBezTo>
                    <a:pt x="9529" y="32374"/>
                    <a:pt x="10321" y="32582"/>
                    <a:pt x="11087" y="32582"/>
                  </a:cubicBezTo>
                  <a:cubicBezTo>
                    <a:pt x="11240" y="32582"/>
                    <a:pt x="11392" y="32574"/>
                    <a:pt x="11542" y="32557"/>
                  </a:cubicBezTo>
                  <a:cubicBezTo>
                    <a:pt x="11675" y="33325"/>
                    <a:pt x="12142" y="34058"/>
                    <a:pt x="12843" y="34492"/>
                  </a:cubicBezTo>
                  <a:cubicBezTo>
                    <a:pt x="13285" y="34761"/>
                    <a:pt x="13772" y="34887"/>
                    <a:pt x="14252" y="34887"/>
                  </a:cubicBezTo>
                  <a:cubicBezTo>
                    <a:pt x="14605" y="34887"/>
                    <a:pt x="14953" y="34819"/>
                    <a:pt x="15278" y="34692"/>
                  </a:cubicBezTo>
                  <a:cubicBezTo>
                    <a:pt x="15478" y="35259"/>
                    <a:pt x="15878" y="35793"/>
                    <a:pt x="16445" y="36127"/>
                  </a:cubicBezTo>
                  <a:cubicBezTo>
                    <a:pt x="16812" y="36327"/>
                    <a:pt x="17212" y="36460"/>
                    <a:pt x="17613" y="36494"/>
                  </a:cubicBezTo>
                  <a:cubicBezTo>
                    <a:pt x="16879" y="39496"/>
                    <a:pt x="18146" y="42765"/>
                    <a:pt x="20915" y="44433"/>
                  </a:cubicBezTo>
                  <a:cubicBezTo>
                    <a:pt x="22091" y="45134"/>
                    <a:pt x="23379" y="45467"/>
                    <a:pt x="24646" y="45467"/>
                  </a:cubicBezTo>
                  <a:cubicBezTo>
                    <a:pt x="27117" y="45467"/>
                    <a:pt x="29511" y="44202"/>
                    <a:pt x="30856" y="41931"/>
                  </a:cubicBezTo>
                  <a:cubicBezTo>
                    <a:pt x="31856" y="40263"/>
                    <a:pt x="32090" y="38395"/>
                    <a:pt x="31723" y="36627"/>
                  </a:cubicBezTo>
                  <a:lnTo>
                    <a:pt x="31723" y="36627"/>
                  </a:lnTo>
                  <a:cubicBezTo>
                    <a:pt x="32116" y="36739"/>
                    <a:pt x="32517" y="36794"/>
                    <a:pt x="32916" y="36794"/>
                  </a:cubicBezTo>
                  <a:cubicBezTo>
                    <a:pt x="34416" y="36794"/>
                    <a:pt x="35883" y="36022"/>
                    <a:pt x="36726" y="34626"/>
                  </a:cubicBezTo>
                  <a:cubicBezTo>
                    <a:pt x="37760" y="32891"/>
                    <a:pt x="37494" y="30723"/>
                    <a:pt x="36193" y="29288"/>
                  </a:cubicBezTo>
                  <a:cubicBezTo>
                    <a:pt x="37093" y="29255"/>
                    <a:pt x="37927" y="28788"/>
                    <a:pt x="38428" y="27954"/>
                  </a:cubicBezTo>
                  <a:cubicBezTo>
                    <a:pt x="39061" y="26920"/>
                    <a:pt x="38895" y="25619"/>
                    <a:pt x="38127" y="24718"/>
                  </a:cubicBezTo>
                  <a:cubicBezTo>
                    <a:pt x="40562" y="24685"/>
                    <a:pt x="42897" y="23451"/>
                    <a:pt x="44232" y="21216"/>
                  </a:cubicBezTo>
                  <a:cubicBezTo>
                    <a:pt x="46267" y="17780"/>
                    <a:pt x="45166" y="13310"/>
                    <a:pt x="41730" y="11275"/>
                  </a:cubicBezTo>
                  <a:cubicBezTo>
                    <a:pt x="40562" y="10584"/>
                    <a:pt x="39274" y="10250"/>
                    <a:pt x="38001" y="10250"/>
                  </a:cubicBezTo>
                  <a:cubicBezTo>
                    <a:pt x="37493" y="10250"/>
                    <a:pt x="36988" y="10304"/>
                    <a:pt x="36493" y="10408"/>
                  </a:cubicBezTo>
                  <a:cubicBezTo>
                    <a:pt x="36460" y="9508"/>
                    <a:pt x="35993" y="8607"/>
                    <a:pt x="35159" y="8107"/>
                  </a:cubicBezTo>
                  <a:cubicBezTo>
                    <a:pt x="34702" y="7842"/>
                    <a:pt x="34194" y="7717"/>
                    <a:pt x="33696" y="7717"/>
                  </a:cubicBezTo>
                  <a:cubicBezTo>
                    <a:pt x="33503" y="7717"/>
                    <a:pt x="33311" y="7736"/>
                    <a:pt x="33124" y="7773"/>
                  </a:cubicBezTo>
                  <a:cubicBezTo>
                    <a:pt x="33324" y="5138"/>
                    <a:pt x="32056" y="2469"/>
                    <a:pt x="29621" y="1035"/>
                  </a:cubicBezTo>
                  <a:cubicBezTo>
                    <a:pt x="28456" y="334"/>
                    <a:pt x="27172" y="0"/>
                    <a:pt x="25905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9"/>
            <p:cNvSpPr/>
            <p:nvPr/>
          </p:nvSpPr>
          <p:spPr>
            <a:xfrm>
              <a:off x="2958950" y="1937675"/>
              <a:ext cx="262725" cy="426150"/>
            </a:xfrm>
            <a:custGeom>
              <a:rect b="b" l="l" r="r" t="t"/>
              <a:pathLst>
                <a:path extrusionOk="0" h="17046" w="10509">
                  <a:moveTo>
                    <a:pt x="2803" y="0"/>
                  </a:moveTo>
                  <a:lnTo>
                    <a:pt x="1" y="1234"/>
                  </a:lnTo>
                  <a:lnTo>
                    <a:pt x="10508" y="17046"/>
                  </a:lnTo>
                  <a:lnTo>
                    <a:pt x="2803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9"/>
            <p:cNvSpPr/>
            <p:nvPr/>
          </p:nvSpPr>
          <p:spPr>
            <a:xfrm>
              <a:off x="4081425" y="3011775"/>
              <a:ext cx="512875" cy="275200"/>
            </a:xfrm>
            <a:custGeom>
              <a:rect b="b" l="l" r="r" t="t"/>
              <a:pathLst>
                <a:path extrusionOk="0" h="11008" w="20515">
                  <a:moveTo>
                    <a:pt x="0" y="0"/>
                  </a:moveTo>
                  <a:lnTo>
                    <a:pt x="19181" y="11008"/>
                  </a:lnTo>
                  <a:lnTo>
                    <a:pt x="20515" y="80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9"/>
            <p:cNvSpPr/>
            <p:nvPr/>
          </p:nvSpPr>
          <p:spPr>
            <a:xfrm>
              <a:off x="4026375" y="3103500"/>
              <a:ext cx="193500" cy="333600"/>
            </a:xfrm>
            <a:custGeom>
              <a:rect b="b" l="l" r="r" t="t"/>
              <a:pathLst>
                <a:path extrusionOk="0" h="13344" w="7740">
                  <a:moveTo>
                    <a:pt x="1" y="0"/>
                  </a:moveTo>
                  <a:lnTo>
                    <a:pt x="4938" y="13343"/>
                  </a:lnTo>
                  <a:lnTo>
                    <a:pt x="7740" y="12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9"/>
            <p:cNvSpPr/>
            <p:nvPr/>
          </p:nvSpPr>
          <p:spPr>
            <a:xfrm>
              <a:off x="4047225" y="2869175"/>
              <a:ext cx="356950" cy="76725"/>
            </a:xfrm>
            <a:custGeom>
              <a:rect b="b" l="l" r="r" t="t"/>
              <a:pathLst>
                <a:path extrusionOk="0" h="3069" w="14278">
                  <a:moveTo>
                    <a:pt x="14277" y="0"/>
                  </a:moveTo>
                  <a:lnTo>
                    <a:pt x="1" y="1635"/>
                  </a:lnTo>
                  <a:lnTo>
                    <a:pt x="14144" y="3069"/>
                  </a:lnTo>
                  <a:lnTo>
                    <a:pt x="14277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9"/>
            <p:cNvSpPr/>
            <p:nvPr/>
          </p:nvSpPr>
          <p:spPr>
            <a:xfrm>
              <a:off x="3857925" y="2066925"/>
              <a:ext cx="192675" cy="213500"/>
            </a:xfrm>
            <a:custGeom>
              <a:rect b="b" l="l" r="r" t="t"/>
              <a:pathLst>
                <a:path extrusionOk="0" h="8540" w="7707">
                  <a:moveTo>
                    <a:pt x="4470" y="0"/>
                  </a:moveTo>
                  <a:lnTo>
                    <a:pt x="1" y="8540"/>
                  </a:lnTo>
                  <a:lnTo>
                    <a:pt x="7706" y="2102"/>
                  </a:lnTo>
                  <a:lnTo>
                    <a:pt x="4470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6" name="Google Shape;976;p29"/>
          <p:cNvSpPr/>
          <p:nvPr/>
        </p:nvSpPr>
        <p:spPr>
          <a:xfrm>
            <a:off x="7870575" y="1017725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29"/>
          <p:cNvSpPr/>
          <p:nvPr/>
        </p:nvSpPr>
        <p:spPr>
          <a:xfrm flipH="1">
            <a:off x="491800" y="2041350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29"/>
          <p:cNvSpPr/>
          <p:nvPr/>
        </p:nvSpPr>
        <p:spPr>
          <a:xfrm>
            <a:off x="2896750" y="4265163"/>
            <a:ext cx="208500" cy="208500"/>
          </a:xfrm>
          <a:custGeom>
            <a:rect b="b" l="l" r="r" t="t"/>
            <a:pathLst>
              <a:path extrusionOk="0" h="8340" w="8340">
                <a:moveTo>
                  <a:pt x="4170" y="0"/>
                </a:moveTo>
                <a:cubicBezTo>
                  <a:pt x="1868" y="0"/>
                  <a:pt x="0" y="1868"/>
                  <a:pt x="0" y="4170"/>
                </a:cubicBezTo>
                <a:cubicBezTo>
                  <a:pt x="0" y="6471"/>
                  <a:pt x="1868" y="8339"/>
                  <a:pt x="4170" y="8339"/>
                </a:cubicBezTo>
                <a:cubicBezTo>
                  <a:pt x="6472" y="8339"/>
                  <a:pt x="8340" y="6471"/>
                  <a:pt x="8340" y="4170"/>
                </a:cubicBezTo>
                <a:cubicBezTo>
                  <a:pt x="8340" y="1868"/>
                  <a:pt x="6472" y="0"/>
                  <a:pt x="4170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9" name="Google Shape;979;p29"/>
          <p:cNvGrpSpPr/>
          <p:nvPr/>
        </p:nvGrpSpPr>
        <p:grpSpPr>
          <a:xfrm>
            <a:off x="843079" y="753025"/>
            <a:ext cx="253593" cy="322744"/>
            <a:chOff x="3828325" y="875775"/>
            <a:chExt cx="330501" cy="420623"/>
          </a:xfrm>
        </p:grpSpPr>
        <p:sp>
          <p:nvSpPr>
            <p:cNvPr id="980" name="Google Shape;980;p29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9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9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9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9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9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9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9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9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9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9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9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2" name="Google Shape;992;p29"/>
          <p:cNvGrpSpPr/>
          <p:nvPr/>
        </p:nvGrpSpPr>
        <p:grpSpPr>
          <a:xfrm flipH="1">
            <a:off x="6618329" y="4438050"/>
            <a:ext cx="253593" cy="322744"/>
            <a:chOff x="3828325" y="875775"/>
            <a:chExt cx="330501" cy="420623"/>
          </a:xfrm>
        </p:grpSpPr>
        <p:sp>
          <p:nvSpPr>
            <p:cNvPr id="993" name="Google Shape;993;p29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9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9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9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9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9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9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9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9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9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9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9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5" name="Google Shape;1005;p29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Google Shape;1007;p30"/>
          <p:cNvGrpSpPr/>
          <p:nvPr/>
        </p:nvGrpSpPr>
        <p:grpSpPr>
          <a:xfrm rot="-4351734">
            <a:off x="2537070" y="1908580"/>
            <a:ext cx="4263995" cy="4169637"/>
            <a:chOff x="2615425" y="-43849"/>
            <a:chExt cx="5349587" cy="5231206"/>
          </a:xfrm>
        </p:grpSpPr>
        <p:sp>
          <p:nvSpPr>
            <p:cNvPr id="1008" name="Google Shape;1008;p30"/>
            <p:cNvSpPr/>
            <p:nvPr/>
          </p:nvSpPr>
          <p:spPr>
            <a:xfrm>
              <a:off x="2615425" y="-43849"/>
              <a:ext cx="5323250" cy="5231206"/>
            </a:xfrm>
            <a:custGeom>
              <a:rect b="b" l="l" r="r" t="t"/>
              <a:pathLst>
                <a:path extrusionOk="0" h="45467" w="46267">
                  <a:moveTo>
                    <a:pt x="25905" y="0"/>
                  </a:moveTo>
                  <a:cubicBezTo>
                    <a:pt x="23434" y="0"/>
                    <a:pt x="21026" y="1266"/>
                    <a:pt x="19681" y="3537"/>
                  </a:cubicBezTo>
                  <a:cubicBezTo>
                    <a:pt x="19447" y="3904"/>
                    <a:pt x="19247" y="4304"/>
                    <a:pt x="19114" y="4704"/>
                  </a:cubicBezTo>
                  <a:cubicBezTo>
                    <a:pt x="19080" y="4704"/>
                    <a:pt x="19047" y="4671"/>
                    <a:pt x="19014" y="4637"/>
                  </a:cubicBezTo>
                  <a:cubicBezTo>
                    <a:pt x="18571" y="4376"/>
                    <a:pt x="18082" y="4251"/>
                    <a:pt x="17599" y="4251"/>
                  </a:cubicBezTo>
                  <a:cubicBezTo>
                    <a:pt x="16660" y="4251"/>
                    <a:pt x="15739" y="4724"/>
                    <a:pt x="15211" y="5605"/>
                  </a:cubicBezTo>
                  <a:cubicBezTo>
                    <a:pt x="15078" y="5838"/>
                    <a:pt x="14978" y="6105"/>
                    <a:pt x="14911" y="6372"/>
                  </a:cubicBezTo>
                  <a:cubicBezTo>
                    <a:pt x="14431" y="6209"/>
                    <a:pt x="13936" y="6130"/>
                    <a:pt x="13444" y="6130"/>
                  </a:cubicBezTo>
                  <a:cubicBezTo>
                    <a:pt x="11919" y="6130"/>
                    <a:pt x="10431" y="6894"/>
                    <a:pt x="9574" y="8307"/>
                  </a:cubicBezTo>
                  <a:cubicBezTo>
                    <a:pt x="8640" y="9908"/>
                    <a:pt x="8806" y="11876"/>
                    <a:pt x="9841" y="13277"/>
                  </a:cubicBezTo>
                  <a:cubicBezTo>
                    <a:pt x="9336" y="13169"/>
                    <a:pt x="8826" y="13116"/>
                    <a:pt x="8318" y="13116"/>
                  </a:cubicBezTo>
                  <a:cubicBezTo>
                    <a:pt x="5839" y="13116"/>
                    <a:pt x="3425" y="14376"/>
                    <a:pt x="2068" y="16646"/>
                  </a:cubicBezTo>
                  <a:cubicBezTo>
                    <a:pt x="0" y="20082"/>
                    <a:pt x="1134" y="24552"/>
                    <a:pt x="4570" y="26586"/>
                  </a:cubicBezTo>
                  <a:cubicBezTo>
                    <a:pt x="5237" y="26987"/>
                    <a:pt x="5938" y="27254"/>
                    <a:pt x="6672" y="27420"/>
                  </a:cubicBezTo>
                  <a:cubicBezTo>
                    <a:pt x="6405" y="29188"/>
                    <a:pt x="7172" y="30990"/>
                    <a:pt x="8806" y="31957"/>
                  </a:cubicBezTo>
                  <a:cubicBezTo>
                    <a:pt x="9529" y="32374"/>
                    <a:pt x="10321" y="32582"/>
                    <a:pt x="11087" y="32582"/>
                  </a:cubicBezTo>
                  <a:cubicBezTo>
                    <a:pt x="11240" y="32582"/>
                    <a:pt x="11392" y="32574"/>
                    <a:pt x="11542" y="32557"/>
                  </a:cubicBezTo>
                  <a:cubicBezTo>
                    <a:pt x="11675" y="33325"/>
                    <a:pt x="12142" y="34058"/>
                    <a:pt x="12843" y="34492"/>
                  </a:cubicBezTo>
                  <a:cubicBezTo>
                    <a:pt x="13285" y="34761"/>
                    <a:pt x="13772" y="34887"/>
                    <a:pt x="14252" y="34887"/>
                  </a:cubicBezTo>
                  <a:cubicBezTo>
                    <a:pt x="14605" y="34887"/>
                    <a:pt x="14953" y="34819"/>
                    <a:pt x="15278" y="34692"/>
                  </a:cubicBezTo>
                  <a:cubicBezTo>
                    <a:pt x="15478" y="35259"/>
                    <a:pt x="15878" y="35793"/>
                    <a:pt x="16445" y="36127"/>
                  </a:cubicBezTo>
                  <a:cubicBezTo>
                    <a:pt x="16812" y="36327"/>
                    <a:pt x="17212" y="36460"/>
                    <a:pt x="17613" y="36494"/>
                  </a:cubicBezTo>
                  <a:cubicBezTo>
                    <a:pt x="16879" y="39496"/>
                    <a:pt x="18146" y="42765"/>
                    <a:pt x="20915" y="44433"/>
                  </a:cubicBezTo>
                  <a:cubicBezTo>
                    <a:pt x="22091" y="45134"/>
                    <a:pt x="23379" y="45467"/>
                    <a:pt x="24646" y="45467"/>
                  </a:cubicBezTo>
                  <a:cubicBezTo>
                    <a:pt x="27117" y="45467"/>
                    <a:pt x="29511" y="44202"/>
                    <a:pt x="30856" y="41931"/>
                  </a:cubicBezTo>
                  <a:cubicBezTo>
                    <a:pt x="31856" y="40263"/>
                    <a:pt x="32090" y="38395"/>
                    <a:pt x="31723" y="36627"/>
                  </a:cubicBezTo>
                  <a:lnTo>
                    <a:pt x="31723" y="36627"/>
                  </a:lnTo>
                  <a:cubicBezTo>
                    <a:pt x="32116" y="36739"/>
                    <a:pt x="32517" y="36794"/>
                    <a:pt x="32916" y="36794"/>
                  </a:cubicBezTo>
                  <a:cubicBezTo>
                    <a:pt x="34416" y="36794"/>
                    <a:pt x="35883" y="36022"/>
                    <a:pt x="36726" y="34626"/>
                  </a:cubicBezTo>
                  <a:cubicBezTo>
                    <a:pt x="37760" y="32891"/>
                    <a:pt x="37494" y="30723"/>
                    <a:pt x="36193" y="29288"/>
                  </a:cubicBezTo>
                  <a:cubicBezTo>
                    <a:pt x="37093" y="29255"/>
                    <a:pt x="37927" y="28788"/>
                    <a:pt x="38428" y="27954"/>
                  </a:cubicBezTo>
                  <a:cubicBezTo>
                    <a:pt x="39061" y="26920"/>
                    <a:pt x="38895" y="25619"/>
                    <a:pt x="38127" y="24718"/>
                  </a:cubicBezTo>
                  <a:cubicBezTo>
                    <a:pt x="40562" y="24685"/>
                    <a:pt x="42897" y="23451"/>
                    <a:pt x="44232" y="21216"/>
                  </a:cubicBezTo>
                  <a:cubicBezTo>
                    <a:pt x="46267" y="17780"/>
                    <a:pt x="45166" y="13310"/>
                    <a:pt x="41730" y="11275"/>
                  </a:cubicBezTo>
                  <a:cubicBezTo>
                    <a:pt x="40562" y="10584"/>
                    <a:pt x="39274" y="10250"/>
                    <a:pt x="38001" y="10250"/>
                  </a:cubicBezTo>
                  <a:cubicBezTo>
                    <a:pt x="37493" y="10250"/>
                    <a:pt x="36988" y="10304"/>
                    <a:pt x="36493" y="10408"/>
                  </a:cubicBezTo>
                  <a:cubicBezTo>
                    <a:pt x="36460" y="9508"/>
                    <a:pt x="35993" y="8607"/>
                    <a:pt x="35159" y="8107"/>
                  </a:cubicBezTo>
                  <a:cubicBezTo>
                    <a:pt x="34702" y="7842"/>
                    <a:pt x="34194" y="7717"/>
                    <a:pt x="33696" y="7717"/>
                  </a:cubicBezTo>
                  <a:cubicBezTo>
                    <a:pt x="33503" y="7717"/>
                    <a:pt x="33311" y="7736"/>
                    <a:pt x="33124" y="7773"/>
                  </a:cubicBezTo>
                  <a:cubicBezTo>
                    <a:pt x="33324" y="5138"/>
                    <a:pt x="32056" y="2469"/>
                    <a:pt x="29621" y="1035"/>
                  </a:cubicBezTo>
                  <a:cubicBezTo>
                    <a:pt x="28456" y="334"/>
                    <a:pt x="27172" y="0"/>
                    <a:pt x="25905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09" name="Google Shape;1009;p30"/>
            <p:cNvGrpSpPr/>
            <p:nvPr/>
          </p:nvGrpSpPr>
          <p:grpSpPr>
            <a:xfrm>
              <a:off x="3753855" y="4"/>
              <a:ext cx="4211157" cy="4799044"/>
              <a:chOff x="4228201" y="2970830"/>
              <a:chExt cx="1270066" cy="1447370"/>
            </a:xfrm>
          </p:grpSpPr>
          <p:sp>
            <p:nvSpPr>
              <p:cNvPr id="1010" name="Google Shape;1010;p30"/>
              <p:cNvSpPr/>
              <p:nvPr/>
            </p:nvSpPr>
            <p:spPr>
              <a:xfrm>
                <a:off x="4228201" y="4225550"/>
                <a:ext cx="133475" cy="192650"/>
              </a:xfrm>
              <a:custGeom>
                <a:rect b="b" l="l" r="r" t="t"/>
                <a:pathLst>
                  <a:path extrusionOk="0" h="7706" w="5339">
                    <a:moveTo>
                      <a:pt x="5338" y="0"/>
                    </a:moveTo>
                    <a:lnTo>
                      <a:pt x="1" y="6638"/>
                    </a:lnTo>
                    <a:lnTo>
                      <a:pt x="1502" y="7706"/>
                    </a:lnTo>
                    <a:lnTo>
                      <a:pt x="5338" y="0"/>
                    </a:lnTo>
                    <a:close/>
                  </a:path>
                </a:pathLst>
              </a:custGeom>
              <a:solidFill>
                <a:srgbClr val="9FC5E8">
                  <a:alpha val="3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30"/>
              <p:cNvSpPr/>
              <p:nvPr/>
            </p:nvSpPr>
            <p:spPr>
              <a:xfrm rot="-1467804">
                <a:off x="5333134" y="3992081"/>
                <a:ext cx="130946" cy="193494"/>
              </a:xfrm>
              <a:custGeom>
                <a:rect b="b" l="l" r="r" t="t"/>
                <a:pathLst>
                  <a:path extrusionOk="0" h="7740" w="5238">
                    <a:moveTo>
                      <a:pt x="0" y="1"/>
                    </a:moveTo>
                    <a:lnTo>
                      <a:pt x="3636" y="7740"/>
                    </a:lnTo>
                    <a:lnTo>
                      <a:pt x="5237" y="687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FC5E8">
                  <a:alpha val="3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30"/>
              <p:cNvSpPr/>
              <p:nvPr/>
            </p:nvSpPr>
            <p:spPr>
              <a:xfrm>
                <a:off x="4269925" y="2970830"/>
                <a:ext cx="91750" cy="144300"/>
              </a:xfrm>
              <a:custGeom>
                <a:rect b="b" l="l" r="r" t="t"/>
                <a:pathLst>
                  <a:path extrusionOk="0" h="5772" w="3670">
                    <a:moveTo>
                      <a:pt x="1935" y="1"/>
                    </a:moveTo>
                    <a:lnTo>
                      <a:pt x="0" y="1302"/>
                    </a:lnTo>
                    <a:lnTo>
                      <a:pt x="3669" y="5772"/>
                    </a:lnTo>
                    <a:lnTo>
                      <a:pt x="1935" y="1"/>
                    </a:lnTo>
                    <a:close/>
                  </a:path>
                </a:pathLst>
              </a:custGeom>
              <a:solidFill>
                <a:srgbClr val="9FC5E8">
                  <a:alpha val="3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13" name="Google Shape;1013;p30"/>
          <p:cNvSpPr/>
          <p:nvPr/>
        </p:nvSpPr>
        <p:spPr>
          <a:xfrm flipH="1">
            <a:off x="485750" y="1302988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30"/>
          <p:cNvSpPr/>
          <p:nvPr/>
        </p:nvSpPr>
        <p:spPr>
          <a:xfrm>
            <a:off x="8075925" y="3843513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30"/>
          <p:cNvSpPr txBox="1"/>
          <p:nvPr>
            <p:ph type="title"/>
          </p:nvPr>
        </p:nvSpPr>
        <p:spPr>
          <a:xfrm>
            <a:off x="713250" y="445025"/>
            <a:ext cx="7717500" cy="7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16" name="Google Shape;1016;p30"/>
          <p:cNvSpPr txBox="1"/>
          <p:nvPr>
            <p:ph idx="1" type="subTitle"/>
          </p:nvPr>
        </p:nvSpPr>
        <p:spPr>
          <a:xfrm>
            <a:off x="713237" y="2239175"/>
            <a:ext cx="28095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3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7" name="Google Shape;1017;p30"/>
          <p:cNvSpPr txBox="1"/>
          <p:nvPr>
            <p:ph idx="2" type="subTitle"/>
          </p:nvPr>
        </p:nvSpPr>
        <p:spPr>
          <a:xfrm>
            <a:off x="5587763" y="2239175"/>
            <a:ext cx="28095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3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8" name="Google Shape;1018;p30"/>
          <p:cNvSpPr txBox="1"/>
          <p:nvPr>
            <p:ph idx="3" type="subTitle"/>
          </p:nvPr>
        </p:nvSpPr>
        <p:spPr>
          <a:xfrm>
            <a:off x="713238" y="2629901"/>
            <a:ext cx="2809500" cy="746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9" name="Google Shape;1019;p30"/>
          <p:cNvSpPr txBox="1"/>
          <p:nvPr>
            <p:ph idx="4" type="subTitle"/>
          </p:nvPr>
        </p:nvSpPr>
        <p:spPr>
          <a:xfrm>
            <a:off x="5587763" y="2629922"/>
            <a:ext cx="2809500" cy="746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"/>
          <p:cNvSpPr txBox="1"/>
          <p:nvPr>
            <p:ph idx="1" type="body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AutoNum type="arabicPeriod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grpSp>
        <p:nvGrpSpPr>
          <p:cNvPr id="65" name="Google Shape;65;p4"/>
          <p:cNvGrpSpPr/>
          <p:nvPr/>
        </p:nvGrpSpPr>
        <p:grpSpPr>
          <a:xfrm flipH="1">
            <a:off x="3415117" y="444932"/>
            <a:ext cx="4896565" cy="4489578"/>
            <a:chOff x="2958950" y="1937675"/>
            <a:chExt cx="1635350" cy="1499425"/>
          </a:xfrm>
        </p:grpSpPr>
        <p:sp>
          <p:nvSpPr>
            <p:cNvPr id="66" name="Google Shape;66;p4"/>
            <p:cNvSpPr/>
            <p:nvPr/>
          </p:nvSpPr>
          <p:spPr>
            <a:xfrm>
              <a:off x="3016500" y="2277900"/>
              <a:ext cx="1156675" cy="1136675"/>
            </a:xfrm>
            <a:custGeom>
              <a:rect b="b" l="l" r="r" t="t"/>
              <a:pathLst>
                <a:path extrusionOk="0" h="45467" w="46267">
                  <a:moveTo>
                    <a:pt x="25905" y="0"/>
                  </a:moveTo>
                  <a:cubicBezTo>
                    <a:pt x="23434" y="0"/>
                    <a:pt x="21026" y="1266"/>
                    <a:pt x="19681" y="3537"/>
                  </a:cubicBezTo>
                  <a:cubicBezTo>
                    <a:pt x="19447" y="3904"/>
                    <a:pt x="19247" y="4304"/>
                    <a:pt x="19114" y="4704"/>
                  </a:cubicBezTo>
                  <a:cubicBezTo>
                    <a:pt x="19080" y="4704"/>
                    <a:pt x="19047" y="4671"/>
                    <a:pt x="19014" y="4637"/>
                  </a:cubicBezTo>
                  <a:cubicBezTo>
                    <a:pt x="18571" y="4376"/>
                    <a:pt x="18082" y="4251"/>
                    <a:pt x="17599" y="4251"/>
                  </a:cubicBezTo>
                  <a:cubicBezTo>
                    <a:pt x="16660" y="4251"/>
                    <a:pt x="15739" y="4724"/>
                    <a:pt x="15211" y="5605"/>
                  </a:cubicBezTo>
                  <a:cubicBezTo>
                    <a:pt x="15078" y="5838"/>
                    <a:pt x="14978" y="6105"/>
                    <a:pt x="14911" y="6372"/>
                  </a:cubicBezTo>
                  <a:cubicBezTo>
                    <a:pt x="14431" y="6209"/>
                    <a:pt x="13936" y="6130"/>
                    <a:pt x="13444" y="6130"/>
                  </a:cubicBezTo>
                  <a:cubicBezTo>
                    <a:pt x="11919" y="6130"/>
                    <a:pt x="10431" y="6894"/>
                    <a:pt x="9574" y="8307"/>
                  </a:cubicBezTo>
                  <a:cubicBezTo>
                    <a:pt x="8640" y="9908"/>
                    <a:pt x="8806" y="11876"/>
                    <a:pt x="9841" y="13277"/>
                  </a:cubicBezTo>
                  <a:cubicBezTo>
                    <a:pt x="9336" y="13169"/>
                    <a:pt x="8826" y="13116"/>
                    <a:pt x="8318" y="13116"/>
                  </a:cubicBezTo>
                  <a:cubicBezTo>
                    <a:pt x="5839" y="13116"/>
                    <a:pt x="3425" y="14376"/>
                    <a:pt x="2068" y="16646"/>
                  </a:cubicBezTo>
                  <a:cubicBezTo>
                    <a:pt x="0" y="20082"/>
                    <a:pt x="1134" y="24552"/>
                    <a:pt x="4570" y="26586"/>
                  </a:cubicBezTo>
                  <a:cubicBezTo>
                    <a:pt x="5237" y="26987"/>
                    <a:pt x="5938" y="27254"/>
                    <a:pt x="6672" y="27420"/>
                  </a:cubicBezTo>
                  <a:cubicBezTo>
                    <a:pt x="6405" y="29188"/>
                    <a:pt x="7172" y="30990"/>
                    <a:pt x="8806" y="31957"/>
                  </a:cubicBezTo>
                  <a:cubicBezTo>
                    <a:pt x="9529" y="32374"/>
                    <a:pt x="10321" y="32582"/>
                    <a:pt x="11087" y="32582"/>
                  </a:cubicBezTo>
                  <a:cubicBezTo>
                    <a:pt x="11240" y="32582"/>
                    <a:pt x="11392" y="32574"/>
                    <a:pt x="11542" y="32557"/>
                  </a:cubicBezTo>
                  <a:cubicBezTo>
                    <a:pt x="11675" y="33325"/>
                    <a:pt x="12142" y="34058"/>
                    <a:pt x="12843" y="34492"/>
                  </a:cubicBezTo>
                  <a:cubicBezTo>
                    <a:pt x="13285" y="34761"/>
                    <a:pt x="13772" y="34887"/>
                    <a:pt x="14252" y="34887"/>
                  </a:cubicBezTo>
                  <a:cubicBezTo>
                    <a:pt x="14605" y="34887"/>
                    <a:pt x="14953" y="34819"/>
                    <a:pt x="15278" y="34692"/>
                  </a:cubicBezTo>
                  <a:cubicBezTo>
                    <a:pt x="15478" y="35259"/>
                    <a:pt x="15878" y="35793"/>
                    <a:pt x="16445" y="36127"/>
                  </a:cubicBezTo>
                  <a:cubicBezTo>
                    <a:pt x="16812" y="36327"/>
                    <a:pt x="17212" y="36460"/>
                    <a:pt x="17613" y="36494"/>
                  </a:cubicBezTo>
                  <a:cubicBezTo>
                    <a:pt x="16879" y="39496"/>
                    <a:pt x="18146" y="42765"/>
                    <a:pt x="20915" y="44433"/>
                  </a:cubicBezTo>
                  <a:cubicBezTo>
                    <a:pt x="22091" y="45134"/>
                    <a:pt x="23379" y="45467"/>
                    <a:pt x="24646" y="45467"/>
                  </a:cubicBezTo>
                  <a:cubicBezTo>
                    <a:pt x="27117" y="45467"/>
                    <a:pt x="29511" y="44202"/>
                    <a:pt x="30856" y="41931"/>
                  </a:cubicBezTo>
                  <a:cubicBezTo>
                    <a:pt x="31856" y="40263"/>
                    <a:pt x="32090" y="38395"/>
                    <a:pt x="31723" y="36627"/>
                  </a:cubicBezTo>
                  <a:lnTo>
                    <a:pt x="31723" y="36627"/>
                  </a:lnTo>
                  <a:cubicBezTo>
                    <a:pt x="32116" y="36739"/>
                    <a:pt x="32517" y="36794"/>
                    <a:pt x="32916" y="36794"/>
                  </a:cubicBezTo>
                  <a:cubicBezTo>
                    <a:pt x="34416" y="36794"/>
                    <a:pt x="35883" y="36022"/>
                    <a:pt x="36726" y="34626"/>
                  </a:cubicBezTo>
                  <a:cubicBezTo>
                    <a:pt x="37760" y="32891"/>
                    <a:pt x="37494" y="30723"/>
                    <a:pt x="36193" y="29288"/>
                  </a:cubicBezTo>
                  <a:cubicBezTo>
                    <a:pt x="37093" y="29255"/>
                    <a:pt x="37927" y="28788"/>
                    <a:pt x="38428" y="27954"/>
                  </a:cubicBezTo>
                  <a:cubicBezTo>
                    <a:pt x="39061" y="26920"/>
                    <a:pt x="38895" y="25619"/>
                    <a:pt x="38127" y="24718"/>
                  </a:cubicBezTo>
                  <a:cubicBezTo>
                    <a:pt x="40562" y="24685"/>
                    <a:pt x="42897" y="23451"/>
                    <a:pt x="44232" y="21216"/>
                  </a:cubicBezTo>
                  <a:cubicBezTo>
                    <a:pt x="46267" y="17780"/>
                    <a:pt x="45166" y="13310"/>
                    <a:pt x="41730" y="11275"/>
                  </a:cubicBezTo>
                  <a:cubicBezTo>
                    <a:pt x="40562" y="10584"/>
                    <a:pt x="39274" y="10250"/>
                    <a:pt x="38001" y="10250"/>
                  </a:cubicBezTo>
                  <a:cubicBezTo>
                    <a:pt x="37493" y="10250"/>
                    <a:pt x="36988" y="10304"/>
                    <a:pt x="36493" y="10408"/>
                  </a:cubicBezTo>
                  <a:cubicBezTo>
                    <a:pt x="36460" y="9508"/>
                    <a:pt x="35993" y="8607"/>
                    <a:pt x="35159" y="8107"/>
                  </a:cubicBezTo>
                  <a:cubicBezTo>
                    <a:pt x="34702" y="7842"/>
                    <a:pt x="34194" y="7717"/>
                    <a:pt x="33696" y="7717"/>
                  </a:cubicBezTo>
                  <a:cubicBezTo>
                    <a:pt x="33503" y="7717"/>
                    <a:pt x="33311" y="7736"/>
                    <a:pt x="33124" y="7773"/>
                  </a:cubicBezTo>
                  <a:cubicBezTo>
                    <a:pt x="33324" y="5138"/>
                    <a:pt x="32056" y="2469"/>
                    <a:pt x="29621" y="1035"/>
                  </a:cubicBezTo>
                  <a:cubicBezTo>
                    <a:pt x="28456" y="334"/>
                    <a:pt x="27172" y="0"/>
                    <a:pt x="25905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2958950" y="1937675"/>
              <a:ext cx="262725" cy="426150"/>
            </a:xfrm>
            <a:custGeom>
              <a:rect b="b" l="l" r="r" t="t"/>
              <a:pathLst>
                <a:path extrusionOk="0" h="17046" w="10509">
                  <a:moveTo>
                    <a:pt x="2803" y="0"/>
                  </a:moveTo>
                  <a:lnTo>
                    <a:pt x="1" y="1234"/>
                  </a:lnTo>
                  <a:lnTo>
                    <a:pt x="10508" y="17046"/>
                  </a:lnTo>
                  <a:lnTo>
                    <a:pt x="2803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4081425" y="3011775"/>
              <a:ext cx="512875" cy="275200"/>
            </a:xfrm>
            <a:custGeom>
              <a:rect b="b" l="l" r="r" t="t"/>
              <a:pathLst>
                <a:path extrusionOk="0" h="11008" w="20515">
                  <a:moveTo>
                    <a:pt x="0" y="0"/>
                  </a:moveTo>
                  <a:lnTo>
                    <a:pt x="19181" y="11008"/>
                  </a:lnTo>
                  <a:lnTo>
                    <a:pt x="20515" y="80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4026375" y="3103500"/>
              <a:ext cx="193500" cy="333600"/>
            </a:xfrm>
            <a:custGeom>
              <a:rect b="b" l="l" r="r" t="t"/>
              <a:pathLst>
                <a:path extrusionOk="0" h="13344" w="7740">
                  <a:moveTo>
                    <a:pt x="1" y="0"/>
                  </a:moveTo>
                  <a:lnTo>
                    <a:pt x="4938" y="13343"/>
                  </a:lnTo>
                  <a:lnTo>
                    <a:pt x="7740" y="12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4047225" y="2869175"/>
              <a:ext cx="356950" cy="76725"/>
            </a:xfrm>
            <a:custGeom>
              <a:rect b="b" l="l" r="r" t="t"/>
              <a:pathLst>
                <a:path extrusionOk="0" h="3069" w="14278">
                  <a:moveTo>
                    <a:pt x="14277" y="0"/>
                  </a:moveTo>
                  <a:lnTo>
                    <a:pt x="1" y="1635"/>
                  </a:lnTo>
                  <a:lnTo>
                    <a:pt x="14144" y="3069"/>
                  </a:lnTo>
                  <a:lnTo>
                    <a:pt x="14277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3857925" y="2066925"/>
              <a:ext cx="192675" cy="213500"/>
            </a:xfrm>
            <a:custGeom>
              <a:rect b="b" l="l" r="r" t="t"/>
              <a:pathLst>
                <a:path extrusionOk="0" h="8540" w="7707">
                  <a:moveTo>
                    <a:pt x="4470" y="0"/>
                  </a:moveTo>
                  <a:lnTo>
                    <a:pt x="1" y="8540"/>
                  </a:lnTo>
                  <a:lnTo>
                    <a:pt x="7706" y="2102"/>
                  </a:lnTo>
                  <a:lnTo>
                    <a:pt x="4470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" name="Google Shape;72;p4"/>
          <p:cNvSpPr/>
          <p:nvPr/>
        </p:nvSpPr>
        <p:spPr>
          <a:xfrm flipH="1">
            <a:off x="6240550" y="633788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4224875" y="4734213"/>
            <a:ext cx="208500" cy="208500"/>
          </a:xfrm>
          <a:custGeom>
            <a:rect b="b" l="l" r="r" t="t"/>
            <a:pathLst>
              <a:path extrusionOk="0" h="8340" w="8340">
                <a:moveTo>
                  <a:pt x="4170" y="0"/>
                </a:moveTo>
                <a:cubicBezTo>
                  <a:pt x="1868" y="0"/>
                  <a:pt x="0" y="1868"/>
                  <a:pt x="0" y="4170"/>
                </a:cubicBezTo>
                <a:cubicBezTo>
                  <a:pt x="0" y="6471"/>
                  <a:pt x="1868" y="8339"/>
                  <a:pt x="4170" y="8339"/>
                </a:cubicBezTo>
                <a:cubicBezTo>
                  <a:pt x="6472" y="8339"/>
                  <a:pt x="8340" y="6471"/>
                  <a:pt x="8340" y="4170"/>
                </a:cubicBezTo>
                <a:cubicBezTo>
                  <a:pt x="8340" y="1868"/>
                  <a:pt x="6472" y="0"/>
                  <a:pt x="4170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" name="Google Shape;74;p4"/>
          <p:cNvGrpSpPr/>
          <p:nvPr/>
        </p:nvGrpSpPr>
        <p:grpSpPr>
          <a:xfrm>
            <a:off x="572595" y="3561770"/>
            <a:ext cx="281256" cy="357950"/>
            <a:chOff x="3828325" y="875775"/>
            <a:chExt cx="330501" cy="420623"/>
          </a:xfrm>
        </p:grpSpPr>
        <p:sp>
          <p:nvSpPr>
            <p:cNvPr id="75" name="Google Shape;75;p4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" name="Google Shape;87;p4"/>
          <p:cNvGrpSpPr/>
          <p:nvPr/>
        </p:nvGrpSpPr>
        <p:grpSpPr>
          <a:xfrm flipH="1">
            <a:off x="7692817" y="941531"/>
            <a:ext cx="281256" cy="357950"/>
            <a:chOff x="3828325" y="875775"/>
            <a:chExt cx="330501" cy="420623"/>
          </a:xfrm>
        </p:grpSpPr>
        <p:sp>
          <p:nvSpPr>
            <p:cNvPr id="88" name="Google Shape;88;p4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" name="Google Shape;100;p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8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1" name="Google Shape;1021;p31"/>
          <p:cNvGrpSpPr/>
          <p:nvPr/>
        </p:nvGrpSpPr>
        <p:grpSpPr>
          <a:xfrm rot="-6913858">
            <a:off x="3222725" y="612555"/>
            <a:ext cx="4264427" cy="4170059"/>
            <a:chOff x="2615425" y="-43849"/>
            <a:chExt cx="5349587" cy="5231206"/>
          </a:xfrm>
        </p:grpSpPr>
        <p:sp>
          <p:nvSpPr>
            <p:cNvPr id="1022" name="Google Shape;1022;p31"/>
            <p:cNvSpPr/>
            <p:nvPr/>
          </p:nvSpPr>
          <p:spPr>
            <a:xfrm>
              <a:off x="2615425" y="-43849"/>
              <a:ext cx="5323250" cy="5231206"/>
            </a:xfrm>
            <a:custGeom>
              <a:rect b="b" l="l" r="r" t="t"/>
              <a:pathLst>
                <a:path extrusionOk="0" h="45467" w="46267">
                  <a:moveTo>
                    <a:pt x="25905" y="0"/>
                  </a:moveTo>
                  <a:cubicBezTo>
                    <a:pt x="23434" y="0"/>
                    <a:pt x="21026" y="1266"/>
                    <a:pt x="19681" y="3537"/>
                  </a:cubicBezTo>
                  <a:cubicBezTo>
                    <a:pt x="19447" y="3904"/>
                    <a:pt x="19247" y="4304"/>
                    <a:pt x="19114" y="4704"/>
                  </a:cubicBezTo>
                  <a:cubicBezTo>
                    <a:pt x="19080" y="4704"/>
                    <a:pt x="19047" y="4671"/>
                    <a:pt x="19014" y="4637"/>
                  </a:cubicBezTo>
                  <a:cubicBezTo>
                    <a:pt x="18571" y="4376"/>
                    <a:pt x="18082" y="4251"/>
                    <a:pt x="17599" y="4251"/>
                  </a:cubicBezTo>
                  <a:cubicBezTo>
                    <a:pt x="16660" y="4251"/>
                    <a:pt x="15739" y="4724"/>
                    <a:pt x="15211" y="5605"/>
                  </a:cubicBezTo>
                  <a:cubicBezTo>
                    <a:pt x="15078" y="5838"/>
                    <a:pt x="14978" y="6105"/>
                    <a:pt x="14911" y="6372"/>
                  </a:cubicBezTo>
                  <a:cubicBezTo>
                    <a:pt x="14431" y="6209"/>
                    <a:pt x="13936" y="6130"/>
                    <a:pt x="13444" y="6130"/>
                  </a:cubicBezTo>
                  <a:cubicBezTo>
                    <a:pt x="11919" y="6130"/>
                    <a:pt x="10431" y="6894"/>
                    <a:pt x="9574" y="8307"/>
                  </a:cubicBezTo>
                  <a:cubicBezTo>
                    <a:pt x="8640" y="9908"/>
                    <a:pt x="8806" y="11876"/>
                    <a:pt x="9841" y="13277"/>
                  </a:cubicBezTo>
                  <a:cubicBezTo>
                    <a:pt x="9336" y="13169"/>
                    <a:pt x="8826" y="13116"/>
                    <a:pt x="8318" y="13116"/>
                  </a:cubicBezTo>
                  <a:cubicBezTo>
                    <a:pt x="5839" y="13116"/>
                    <a:pt x="3425" y="14376"/>
                    <a:pt x="2068" y="16646"/>
                  </a:cubicBezTo>
                  <a:cubicBezTo>
                    <a:pt x="0" y="20082"/>
                    <a:pt x="1134" y="24552"/>
                    <a:pt x="4570" y="26586"/>
                  </a:cubicBezTo>
                  <a:cubicBezTo>
                    <a:pt x="5237" y="26987"/>
                    <a:pt x="5938" y="27254"/>
                    <a:pt x="6672" y="27420"/>
                  </a:cubicBezTo>
                  <a:cubicBezTo>
                    <a:pt x="6405" y="29188"/>
                    <a:pt x="7172" y="30990"/>
                    <a:pt x="8806" y="31957"/>
                  </a:cubicBezTo>
                  <a:cubicBezTo>
                    <a:pt x="9529" y="32374"/>
                    <a:pt x="10321" y="32582"/>
                    <a:pt x="11087" y="32582"/>
                  </a:cubicBezTo>
                  <a:cubicBezTo>
                    <a:pt x="11240" y="32582"/>
                    <a:pt x="11392" y="32574"/>
                    <a:pt x="11542" y="32557"/>
                  </a:cubicBezTo>
                  <a:cubicBezTo>
                    <a:pt x="11675" y="33325"/>
                    <a:pt x="12142" y="34058"/>
                    <a:pt x="12843" y="34492"/>
                  </a:cubicBezTo>
                  <a:cubicBezTo>
                    <a:pt x="13285" y="34761"/>
                    <a:pt x="13772" y="34887"/>
                    <a:pt x="14252" y="34887"/>
                  </a:cubicBezTo>
                  <a:cubicBezTo>
                    <a:pt x="14605" y="34887"/>
                    <a:pt x="14953" y="34819"/>
                    <a:pt x="15278" y="34692"/>
                  </a:cubicBezTo>
                  <a:cubicBezTo>
                    <a:pt x="15478" y="35259"/>
                    <a:pt x="15878" y="35793"/>
                    <a:pt x="16445" y="36127"/>
                  </a:cubicBezTo>
                  <a:cubicBezTo>
                    <a:pt x="16812" y="36327"/>
                    <a:pt x="17212" y="36460"/>
                    <a:pt x="17613" y="36494"/>
                  </a:cubicBezTo>
                  <a:cubicBezTo>
                    <a:pt x="16879" y="39496"/>
                    <a:pt x="18146" y="42765"/>
                    <a:pt x="20915" y="44433"/>
                  </a:cubicBezTo>
                  <a:cubicBezTo>
                    <a:pt x="22091" y="45134"/>
                    <a:pt x="23379" y="45467"/>
                    <a:pt x="24646" y="45467"/>
                  </a:cubicBezTo>
                  <a:cubicBezTo>
                    <a:pt x="27117" y="45467"/>
                    <a:pt x="29511" y="44202"/>
                    <a:pt x="30856" y="41931"/>
                  </a:cubicBezTo>
                  <a:cubicBezTo>
                    <a:pt x="31856" y="40263"/>
                    <a:pt x="32090" y="38395"/>
                    <a:pt x="31723" y="36627"/>
                  </a:cubicBezTo>
                  <a:lnTo>
                    <a:pt x="31723" y="36627"/>
                  </a:lnTo>
                  <a:cubicBezTo>
                    <a:pt x="32116" y="36739"/>
                    <a:pt x="32517" y="36794"/>
                    <a:pt x="32916" y="36794"/>
                  </a:cubicBezTo>
                  <a:cubicBezTo>
                    <a:pt x="34416" y="36794"/>
                    <a:pt x="35883" y="36022"/>
                    <a:pt x="36726" y="34626"/>
                  </a:cubicBezTo>
                  <a:cubicBezTo>
                    <a:pt x="37760" y="32891"/>
                    <a:pt x="37494" y="30723"/>
                    <a:pt x="36193" y="29288"/>
                  </a:cubicBezTo>
                  <a:cubicBezTo>
                    <a:pt x="37093" y="29255"/>
                    <a:pt x="37927" y="28788"/>
                    <a:pt x="38428" y="27954"/>
                  </a:cubicBezTo>
                  <a:cubicBezTo>
                    <a:pt x="39061" y="26920"/>
                    <a:pt x="38895" y="25619"/>
                    <a:pt x="38127" y="24718"/>
                  </a:cubicBezTo>
                  <a:cubicBezTo>
                    <a:pt x="40562" y="24685"/>
                    <a:pt x="42897" y="23451"/>
                    <a:pt x="44232" y="21216"/>
                  </a:cubicBezTo>
                  <a:cubicBezTo>
                    <a:pt x="46267" y="17780"/>
                    <a:pt x="45166" y="13310"/>
                    <a:pt x="41730" y="11275"/>
                  </a:cubicBezTo>
                  <a:cubicBezTo>
                    <a:pt x="40562" y="10584"/>
                    <a:pt x="39274" y="10250"/>
                    <a:pt x="38001" y="10250"/>
                  </a:cubicBezTo>
                  <a:cubicBezTo>
                    <a:pt x="37493" y="10250"/>
                    <a:pt x="36988" y="10304"/>
                    <a:pt x="36493" y="10408"/>
                  </a:cubicBezTo>
                  <a:cubicBezTo>
                    <a:pt x="36460" y="9508"/>
                    <a:pt x="35993" y="8607"/>
                    <a:pt x="35159" y="8107"/>
                  </a:cubicBezTo>
                  <a:cubicBezTo>
                    <a:pt x="34702" y="7842"/>
                    <a:pt x="34194" y="7717"/>
                    <a:pt x="33696" y="7717"/>
                  </a:cubicBezTo>
                  <a:cubicBezTo>
                    <a:pt x="33503" y="7717"/>
                    <a:pt x="33311" y="7736"/>
                    <a:pt x="33124" y="7773"/>
                  </a:cubicBezTo>
                  <a:cubicBezTo>
                    <a:pt x="33324" y="5138"/>
                    <a:pt x="32056" y="2469"/>
                    <a:pt x="29621" y="1035"/>
                  </a:cubicBezTo>
                  <a:cubicBezTo>
                    <a:pt x="28456" y="334"/>
                    <a:pt x="27172" y="0"/>
                    <a:pt x="25905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23" name="Google Shape;1023;p31"/>
            <p:cNvGrpSpPr/>
            <p:nvPr/>
          </p:nvGrpSpPr>
          <p:grpSpPr>
            <a:xfrm>
              <a:off x="3753855" y="4"/>
              <a:ext cx="4211157" cy="4799044"/>
              <a:chOff x="4228201" y="2970830"/>
              <a:chExt cx="1270066" cy="1447370"/>
            </a:xfrm>
          </p:grpSpPr>
          <p:sp>
            <p:nvSpPr>
              <p:cNvPr id="1024" name="Google Shape;1024;p31"/>
              <p:cNvSpPr/>
              <p:nvPr/>
            </p:nvSpPr>
            <p:spPr>
              <a:xfrm>
                <a:off x="4228201" y="4225550"/>
                <a:ext cx="133475" cy="192650"/>
              </a:xfrm>
              <a:custGeom>
                <a:rect b="b" l="l" r="r" t="t"/>
                <a:pathLst>
                  <a:path extrusionOk="0" h="7706" w="5339">
                    <a:moveTo>
                      <a:pt x="5338" y="0"/>
                    </a:moveTo>
                    <a:lnTo>
                      <a:pt x="1" y="6638"/>
                    </a:lnTo>
                    <a:lnTo>
                      <a:pt x="1502" y="7706"/>
                    </a:lnTo>
                    <a:lnTo>
                      <a:pt x="5338" y="0"/>
                    </a:lnTo>
                    <a:close/>
                  </a:path>
                </a:pathLst>
              </a:custGeom>
              <a:solidFill>
                <a:srgbClr val="9FC5E8">
                  <a:alpha val="3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31"/>
              <p:cNvSpPr/>
              <p:nvPr/>
            </p:nvSpPr>
            <p:spPr>
              <a:xfrm rot="-1467804">
                <a:off x="5333134" y="3992081"/>
                <a:ext cx="130946" cy="193494"/>
              </a:xfrm>
              <a:custGeom>
                <a:rect b="b" l="l" r="r" t="t"/>
                <a:pathLst>
                  <a:path extrusionOk="0" h="7740" w="5238">
                    <a:moveTo>
                      <a:pt x="0" y="1"/>
                    </a:moveTo>
                    <a:lnTo>
                      <a:pt x="3636" y="7740"/>
                    </a:lnTo>
                    <a:lnTo>
                      <a:pt x="5237" y="687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FC5E8">
                  <a:alpha val="3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31"/>
              <p:cNvSpPr/>
              <p:nvPr/>
            </p:nvSpPr>
            <p:spPr>
              <a:xfrm>
                <a:off x="4269925" y="2970830"/>
                <a:ext cx="91750" cy="144300"/>
              </a:xfrm>
              <a:custGeom>
                <a:rect b="b" l="l" r="r" t="t"/>
                <a:pathLst>
                  <a:path extrusionOk="0" h="5772" w="3670">
                    <a:moveTo>
                      <a:pt x="1935" y="1"/>
                    </a:moveTo>
                    <a:lnTo>
                      <a:pt x="0" y="1302"/>
                    </a:lnTo>
                    <a:lnTo>
                      <a:pt x="3669" y="5772"/>
                    </a:lnTo>
                    <a:lnTo>
                      <a:pt x="1935" y="1"/>
                    </a:lnTo>
                    <a:close/>
                  </a:path>
                </a:pathLst>
              </a:custGeom>
              <a:solidFill>
                <a:srgbClr val="9FC5E8">
                  <a:alpha val="3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27" name="Google Shape;1027;p31"/>
          <p:cNvSpPr/>
          <p:nvPr/>
        </p:nvSpPr>
        <p:spPr>
          <a:xfrm>
            <a:off x="7900975" y="2264025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31"/>
          <p:cNvSpPr/>
          <p:nvPr/>
        </p:nvSpPr>
        <p:spPr>
          <a:xfrm flipH="1">
            <a:off x="573950" y="760538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9" name="Google Shape;1029;p31"/>
          <p:cNvGrpSpPr/>
          <p:nvPr/>
        </p:nvGrpSpPr>
        <p:grpSpPr>
          <a:xfrm>
            <a:off x="1582279" y="4334625"/>
            <a:ext cx="253593" cy="322744"/>
            <a:chOff x="3828325" y="875775"/>
            <a:chExt cx="330501" cy="420623"/>
          </a:xfrm>
        </p:grpSpPr>
        <p:sp>
          <p:nvSpPr>
            <p:cNvPr id="1030" name="Google Shape;1030;p31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1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1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1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1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1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1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1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1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1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1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1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2" name="Google Shape;1042;p31"/>
          <p:cNvGrpSpPr/>
          <p:nvPr/>
        </p:nvGrpSpPr>
        <p:grpSpPr>
          <a:xfrm flipH="1">
            <a:off x="6895529" y="753025"/>
            <a:ext cx="253593" cy="322744"/>
            <a:chOff x="3828325" y="875775"/>
            <a:chExt cx="330501" cy="420623"/>
          </a:xfrm>
        </p:grpSpPr>
        <p:sp>
          <p:nvSpPr>
            <p:cNvPr id="1043" name="Google Shape;1043;p31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1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1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1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1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31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31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31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1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31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31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31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5" name="Google Shape;1055;p31"/>
          <p:cNvSpPr txBox="1"/>
          <p:nvPr>
            <p:ph idx="1" type="subTitle"/>
          </p:nvPr>
        </p:nvSpPr>
        <p:spPr>
          <a:xfrm>
            <a:off x="713225" y="1657850"/>
            <a:ext cx="20961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2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56" name="Google Shape;1056;p31"/>
          <p:cNvSpPr txBox="1"/>
          <p:nvPr>
            <p:ph idx="2" type="subTitle"/>
          </p:nvPr>
        </p:nvSpPr>
        <p:spPr>
          <a:xfrm>
            <a:off x="6334675" y="2950100"/>
            <a:ext cx="20961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2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57" name="Google Shape;1057;p31"/>
          <p:cNvSpPr txBox="1"/>
          <p:nvPr>
            <p:ph idx="3" type="subTitle"/>
          </p:nvPr>
        </p:nvSpPr>
        <p:spPr>
          <a:xfrm>
            <a:off x="713225" y="2112351"/>
            <a:ext cx="2096100" cy="786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8" name="Google Shape;1058;p31"/>
          <p:cNvSpPr txBox="1"/>
          <p:nvPr>
            <p:ph idx="4" type="subTitle"/>
          </p:nvPr>
        </p:nvSpPr>
        <p:spPr>
          <a:xfrm>
            <a:off x="6334675" y="3404608"/>
            <a:ext cx="2096100" cy="786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9" name="Google Shape;1059;p3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24"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1" name="Google Shape;1061;p32"/>
          <p:cNvGrpSpPr/>
          <p:nvPr/>
        </p:nvGrpSpPr>
        <p:grpSpPr>
          <a:xfrm rot="-5815465">
            <a:off x="1428483" y="728012"/>
            <a:ext cx="4264231" cy="4169868"/>
            <a:chOff x="2615425" y="-43849"/>
            <a:chExt cx="5349587" cy="5231206"/>
          </a:xfrm>
        </p:grpSpPr>
        <p:sp>
          <p:nvSpPr>
            <p:cNvPr id="1062" name="Google Shape;1062;p32"/>
            <p:cNvSpPr/>
            <p:nvPr/>
          </p:nvSpPr>
          <p:spPr>
            <a:xfrm>
              <a:off x="2615425" y="-43849"/>
              <a:ext cx="5323250" cy="5231206"/>
            </a:xfrm>
            <a:custGeom>
              <a:rect b="b" l="l" r="r" t="t"/>
              <a:pathLst>
                <a:path extrusionOk="0" h="45467" w="46267">
                  <a:moveTo>
                    <a:pt x="25905" y="0"/>
                  </a:moveTo>
                  <a:cubicBezTo>
                    <a:pt x="23434" y="0"/>
                    <a:pt x="21026" y="1266"/>
                    <a:pt x="19681" y="3537"/>
                  </a:cubicBezTo>
                  <a:cubicBezTo>
                    <a:pt x="19447" y="3904"/>
                    <a:pt x="19247" y="4304"/>
                    <a:pt x="19114" y="4704"/>
                  </a:cubicBezTo>
                  <a:cubicBezTo>
                    <a:pt x="19080" y="4704"/>
                    <a:pt x="19047" y="4671"/>
                    <a:pt x="19014" y="4637"/>
                  </a:cubicBezTo>
                  <a:cubicBezTo>
                    <a:pt x="18571" y="4376"/>
                    <a:pt x="18082" y="4251"/>
                    <a:pt x="17599" y="4251"/>
                  </a:cubicBezTo>
                  <a:cubicBezTo>
                    <a:pt x="16660" y="4251"/>
                    <a:pt x="15739" y="4724"/>
                    <a:pt x="15211" y="5605"/>
                  </a:cubicBezTo>
                  <a:cubicBezTo>
                    <a:pt x="15078" y="5838"/>
                    <a:pt x="14978" y="6105"/>
                    <a:pt x="14911" y="6372"/>
                  </a:cubicBezTo>
                  <a:cubicBezTo>
                    <a:pt x="14431" y="6209"/>
                    <a:pt x="13936" y="6130"/>
                    <a:pt x="13444" y="6130"/>
                  </a:cubicBezTo>
                  <a:cubicBezTo>
                    <a:pt x="11919" y="6130"/>
                    <a:pt x="10431" y="6894"/>
                    <a:pt x="9574" y="8307"/>
                  </a:cubicBezTo>
                  <a:cubicBezTo>
                    <a:pt x="8640" y="9908"/>
                    <a:pt x="8806" y="11876"/>
                    <a:pt x="9841" y="13277"/>
                  </a:cubicBezTo>
                  <a:cubicBezTo>
                    <a:pt x="9336" y="13169"/>
                    <a:pt x="8826" y="13116"/>
                    <a:pt x="8318" y="13116"/>
                  </a:cubicBezTo>
                  <a:cubicBezTo>
                    <a:pt x="5839" y="13116"/>
                    <a:pt x="3425" y="14376"/>
                    <a:pt x="2068" y="16646"/>
                  </a:cubicBezTo>
                  <a:cubicBezTo>
                    <a:pt x="0" y="20082"/>
                    <a:pt x="1134" y="24552"/>
                    <a:pt x="4570" y="26586"/>
                  </a:cubicBezTo>
                  <a:cubicBezTo>
                    <a:pt x="5237" y="26987"/>
                    <a:pt x="5938" y="27254"/>
                    <a:pt x="6672" y="27420"/>
                  </a:cubicBezTo>
                  <a:cubicBezTo>
                    <a:pt x="6405" y="29188"/>
                    <a:pt x="7172" y="30990"/>
                    <a:pt x="8806" y="31957"/>
                  </a:cubicBezTo>
                  <a:cubicBezTo>
                    <a:pt x="9529" y="32374"/>
                    <a:pt x="10321" y="32582"/>
                    <a:pt x="11087" y="32582"/>
                  </a:cubicBezTo>
                  <a:cubicBezTo>
                    <a:pt x="11240" y="32582"/>
                    <a:pt x="11392" y="32574"/>
                    <a:pt x="11542" y="32557"/>
                  </a:cubicBezTo>
                  <a:cubicBezTo>
                    <a:pt x="11675" y="33325"/>
                    <a:pt x="12142" y="34058"/>
                    <a:pt x="12843" y="34492"/>
                  </a:cubicBezTo>
                  <a:cubicBezTo>
                    <a:pt x="13285" y="34761"/>
                    <a:pt x="13772" y="34887"/>
                    <a:pt x="14252" y="34887"/>
                  </a:cubicBezTo>
                  <a:cubicBezTo>
                    <a:pt x="14605" y="34887"/>
                    <a:pt x="14953" y="34819"/>
                    <a:pt x="15278" y="34692"/>
                  </a:cubicBezTo>
                  <a:cubicBezTo>
                    <a:pt x="15478" y="35259"/>
                    <a:pt x="15878" y="35793"/>
                    <a:pt x="16445" y="36127"/>
                  </a:cubicBezTo>
                  <a:cubicBezTo>
                    <a:pt x="16812" y="36327"/>
                    <a:pt x="17212" y="36460"/>
                    <a:pt x="17613" y="36494"/>
                  </a:cubicBezTo>
                  <a:cubicBezTo>
                    <a:pt x="16879" y="39496"/>
                    <a:pt x="18146" y="42765"/>
                    <a:pt x="20915" y="44433"/>
                  </a:cubicBezTo>
                  <a:cubicBezTo>
                    <a:pt x="22091" y="45134"/>
                    <a:pt x="23379" y="45467"/>
                    <a:pt x="24646" y="45467"/>
                  </a:cubicBezTo>
                  <a:cubicBezTo>
                    <a:pt x="27117" y="45467"/>
                    <a:pt x="29511" y="44202"/>
                    <a:pt x="30856" y="41931"/>
                  </a:cubicBezTo>
                  <a:cubicBezTo>
                    <a:pt x="31856" y="40263"/>
                    <a:pt x="32090" y="38395"/>
                    <a:pt x="31723" y="36627"/>
                  </a:cubicBezTo>
                  <a:lnTo>
                    <a:pt x="31723" y="36627"/>
                  </a:lnTo>
                  <a:cubicBezTo>
                    <a:pt x="32116" y="36739"/>
                    <a:pt x="32517" y="36794"/>
                    <a:pt x="32916" y="36794"/>
                  </a:cubicBezTo>
                  <a:cubicBezTo>
                    <a:pt x="34416" y="36794"/>
                    <a:pt x="35883" y="36022"/>
                    <a:pt x="36726" y="34626"/>
                  </a:cubicBezTo>
                  <a:cubicBezTo>
                    <a:pt x="37760" y="32891"/>
                    <a:pt x="37494" y="30723"/>
                    <a:pt x="36193" y="29288"/>
                  </a:cubicBezTo>
                  <a:cubicBezTo>
                    <a:pt x="37093" y="29255"/>
                    <a:pt x="37927" y="28788"/>
                    <a:pt x="38428" y="27954"/>
                  </a:cubicBezTo>
                  <a:cubicBezTo>
                    <a:pt x="39061" y="26920"/>
                    <a:pt x="38895" y="25619"/>
                    <a:pt x="38127" y="24718"/>
                  </a:cubicBezTo>
                  <a:cubicBezTo>
                    <a:pt x="40562" y="24685"/>
                    <a:pt x="42897" y="23451"/>
                    <a:pt x="44232" y="21216"/>
                  </a:cubicBezTo>
                  <a:cubicBezTo>
                    <a:pt x="46267" y="17780"/>
                    <a:pt x="45166" y="13310"/>
                    <a:pt x="41730" y="11275"/>
                  </a:cubicBezTo>
                  <a:cubicBezTo>
                    <a:pt x="40562" y="10584"/>
                    <a:pt x="39274" y="10250"/>
                    <a:pt x="38001" y="10250"/>
                  </a:cubicBezTo>
                  <a:cubicBezTo>
                    <a:pt x="37493" y="10250"/>
                    <a:pt x="36988" y="10304"/>
                    <a:pt x="36493" y="10408"/>
                  </a:cubicBezTo>
                  <a:cubicBezTo>
                    <a:pt x="36460" y="9508"/>
                    <a:pt x="35993" y="8607"/>
                    <a:pt x="35159" y="8107"/>
                  </a:cubicBezTo>
                  <a:cubicBezTo>
                    <a:pt x="34702" y="7842"/>
                    <a:pt x="34194" y="7717"/>
                    <a:pt x="33696" y="7717"/>
                  </a:cubicBezTo>
                  <a:cubicBezTo>
                    <a:pt x="33503" y="7717"/>
                    <a:pt x="33311" y="7736"/>
                    <a:pt x="33124" y="7773"/>
                  </a:cubicBezTo>
                  <a:cubicBezTo>
                    <a:pt x="33324" y="5138"/>
                    <a:pt x="32056" y="2469"/>
                    <a:pt x="29621" y="1035"/>
                  </a:cubicBezTo>
                  <a:cubicBezTo>
                    <a:pt x="28456" y="334"/>
                    <a:pt x="27172" y="0"/>
                    <a:pt x="25905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63" name="Google Shape;1063;p32"/>
            <p:cNvGrpSpPr/>
            <p:nvPr/>
          </p:nvGrpSpPr>
          <p:grpSpPr>
            <a:xfrm>
              <a:off x="3753855" y="4"/>
              <a:ext cx="4211157" cy="4799044"/>
              <a:chOff x="4228201" y="2970830"/>
              <a:chExt cx="1270066" cy="1447370"/>
            </a:xfrm>
          </p:grpSpPr>
          <p:sp>
            <p:nvSpPr>
              <p:cNvPr id="1064" name="Google Shape;1064;p32"/>
              <p:cNvSpPr/>
              <p:nvPr/>
            </p:nvSpPr>
            <p:spPr>
              <a:xfrm>
                <a:off x="4228201" y="4225550"/>
                <a:ext cx="133475" cy="192650"/>
              </a:xfrm>
              <a:custGeom>
                <a:rect b="b" l="l" r="r" t="t"/>
                <a:pathLst>
                  <a:path extrusionOk="0" h="7706" w="5339">
                    <a:moveTo>
                      <a:pt x="5338" y="0"/>
                    </a:moveTo>
                    <a:lnTo>
                      <a:pt x="1" y="6638"/>
                    </a:lnTo>
                    <a:lnTo>
                      <a:pt x="1502" y="7706"/>
                    </a:lnTo>
                    <a:lnTo>
                      <a:pt x="5338" y="0"/>
                    </a:lnTo>
                    <a:close/>
                  </a:path>
                </a:pathLst>
              </a:custGeom>
              <a:solidFill>
                <a:srgbClr val="9FC5E8">
                  <a:alpha val="3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32"/>
              <p:cNvSpPr/>
              <p:nvPr/>
            </p:nvSpPr>
            <p:spPr>
              <a:xfrm rot="-1467804">
                <a:off x="5333134" y="3992081"/>
                <a:ext cx="130946" cy="193494"/>
              </a:xfrm>
              <a:custGeom>
                <a:rect b="b" l="l" r="r" t="t"/>
                <a:pathLst>
                  <a:path extrusionOk="0" h="7740" w="5238">
                    <a:moveTo>
                      <a:pt x="0" y="1"/>
                    </a:moveTo>
                    <a:lnTo>
                      <a:pt x="3636" y="7740"/>
                    </a:lnTo>
                    <a:lnTo>
                      <a:pt x="5237" y="687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FC5E8">
                  <a:alpha val="3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32"/>
              <p:cNvSpPr/>
              <p:nvPr/>
            </p:nvSpPr>
            <p:spPr>
              <a:xfrm>
                <a:off x="4269925" y="2970830"/>
                <a:ext cx="91750" cy="144300"/>
              </a:xfrm>
              <a:custGeom>
                <a:rect b="b" l="l" r="r" t="t"/>
                <a:pathLst>
                  <a:path extrusionOk="0" h="5772" w="3670">
                    <a:moveTo>
                      <a:pt x="1935" y="1"/>
                    </a:moveTo>
                    <a:lnTo>
                      <a:pt x="0" y="1302"/>
                    </a:lnTo>
                    <a:lnTo>
                      <a:pt x="3669" y="5772"/>
                    </a:lnTo>
                    <a:lnTo>
                      <a:pt x="1935" y="1"/>
                    </a:lnTo>
                    <a:close/>
                  </a:path>
                </a:pathLst>
              </a:custGeom>
              <a:solidFill>
                <a:srgbClr val="9FC5E8">
                  <a:alpha val="3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67" name="Google Shape;1067;p32"/>
          <p:cNvSpPr/>
          <p:nvPr/>
        </p:nvSpPr>
        <p:spPr>
          <a:xfrm>
            <a:off x="7888075" y="817350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32"/>
          <p:cNvSpPr/>
          <p:nvPr/>
        </p:nvSpPr>
        <p:spPr>
          <a:xfrm flipH="1">
            <a:off x="524125" y="3114713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9" name="Google Shape;1069;p32"/>
          <p:cNvGrpSpPr/>
          <p:nvPr/>
        </p:nvGrpSpPr>
        <p:grpSpPr>
          <a:xfrm>
            <a:off x="1740604" y="4367825"/>
            <a:ext cx="253593" cy="322744"/>
            <a:chOff x="3828325" y="875775"/>
            <a:chExt cx="330501" cy="420623"/>
          </a:xfrm>
        </p:grpSpPr>
        <p:sp>
          <p:nvSpPr>
            <p:cNvPr id="1070" name="Google Shape;1070;p32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2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2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2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32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2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2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32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2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32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2" name="Google Shape;1082;p32"/>
          <p:cNvGrpSpPr/>
          <p:nvPr/>
        </p:nvGrpSpPr>
        <p:grpSpPr>
          <a:xfrm flipH="1">
            <a:off x="6596279" y="753025"/>
            <a:ext cx="253593" cy="322744"/>
            <a:chOff x="3828325" y="875775"/>
            <a:chExt cx="330501" cy="420623"/>
          </a:xfrm>
        </p:grpSpPr>
        <p:sp>
          <p:nvSpPr>
            <p:cNvPr id="1083" name="Google Shape;1083;p32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2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2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2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2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2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2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32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2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2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32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32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5" name="Google Shape;1095;p32"/>
          <p:cNvSpPr/>
          <p:nvPr/>
        </p:nvSpPr>
        <p:spPr>
          <a:xfrm>
            <a:off x="2415575" y="4342763"/>
            <a:ext cx="208500" cy="208500"/>
          </a:xfrm>
          <a:custGeom>
            <a:rect b="b" l="l" r="r" t="t"/>
            <a:pathLst>
              <a:path extrusionOk="0" h="8340" w="8340">
                <a:moveTo>
                  <a:pt x="4170" y="0"/>
                </a:moveTo>
                <a:cubicBezTo>
                  <a:pt x="1868" y="0"/>
                  <a:pt x="0" y="1868"/>
                  <a:pt x="0" y="4170"/>
                </a:cubicBezTo>
                <a:cubicBezTo>
                  <a:pt x="0" y="6471"/>
                  <a:pt x="1868" y="8339"/>
                  <a:pt x="4170" y="8339"/>
                </a:cubicBezTo>
                <a:cubicBezTo>
                  <a:pt x="6472" y="8339"/>
                  <a:pt x="8340" y="6471"/>
                  <a:pt x="8340" y="4170"/>
                </a:cubicBezTo>
                <a:cubicBezTo>
                  <a:pt x="8340" y="1868"/>
                  <a:pt x="6472" y="0"/>
                  <a:pt x="4170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3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97" name="Google Shape;1097;p32"/>
          <p:cNvSpPr txBox="1"/>
          <p:nvPr>
            <p:ph idx="1" type="subTitle"/>
          </p:nvPr>
        </p:nvSpPr>
        <p:spPr>
          <a:xfrm>
            <a:off x="713225" y="1125075"/>
            <a:ext cx="3858900" cy="3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98" name="Google Shape;1098;p32"/>
          <p:cNvSpPr txBox="1"/>
          <p:nvPr>
            <p:ph idx="2" type="subTitle"/>
          </p:nvPr>
        </p:nvSpPr>
        <p:spPr>
          <a:xfrm>
            <a:off x="4572000" y="1125075"/>
            <a:ext cx="3858900" cy="3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CUSTOM_4"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0" name="Google Shape;1100;p33"/>
          <p:cNvGrpSpPr/>
          <p:nvPr/>
        </p:nvGrpSpPr>
        <p:grpSpPr>
          <a:xfrm rot="-1074791">
            <a:off x="622478" y="263205"/>
            <a:ext cx="4436571" cy="4602955"/>
            <a:chOff x="2958950" y="1937675"/>
            <a:chExt cx="1445225" cy="1499425"/>
          </a:xfrm>
        </p:grpSpPr>
        <p:sp>
          <p:nvSpPr>
            <p:cNvPr id="1101" name="Google Shape;1101;p33"/>
            <p:cNvSpPr/>
            <p:nvPr/>
          </p:nvSpPr>
          <p:spPr>
            <a:xfrm>
              <a:off x="3016500" y="2277900"/>
              <a:ext cx="1156675" cy="1136675"/>
            </a:xfrm>
            <a:custGeom>
              <a:rect b="b" l="l" r="r" t="t"/>
              <a:pathLst>
                <a:path extrusionOk="0" h="45467" w="46267">
                  <a:moveTo>
                    <a:pt x="25905" y="0"/>
                  </a:moveTo>
                  <a:cubicBezTo>
                    <a:pt x="23434" y="0"/>
                    <a:pt x="21026" y="1266"/>
                    <a:pt x="19681" y="3537"/>
                  </a:cubicBezTo>
                  <a:cubicBezTo>
                    <a:pt x="19447" y="3904"/>
                    <a:pt x="19247" y="4304"/>
                    <a:pt x="19114" y="4704"/>
                  </a:cubicBezTo>
                  <a:cubicBezTo>
                    <a:pt x="19080" y="4704"/>
                    <a:pt x="19047" y="4671"/>
                    <a:pt x="19014" y="4637"/>
                  </a:cubicBezTo>
                  <a:cubicBezTo>
                    <a:pt x="18571" y="4376"/>
                    <a:pt x="18082" y="4251"/>
                    <a:pt x="17599" y="4251"/>
                  </a:cubicBezTo>
                  <a:cubicBezTo>
                    <a:pt x="16660" y="4251"/>
                    <a:pt x="15739" y="4724"/>
                    <a:pt x="15211" y="5605"/>
                  </a:cubicBezTo>
                  <a:cubicBezTo>
                    <a:pt x="15078" y="5838"/>
                    <a:pt x="14978" y="6105"/>
                    <a:pt x="14911" y="6372"/>
                  </a:cubicBezTo>
                  <a:cubicBezTo>
                    <a:pt x="14431" y="6209"/>
                    <a:pt x="13936" y="6130"/>
                    <a:pt x="13444" y="6130"/>
                  </a:cubicBezTo>
                  <a:cubicBezTo>
                    <a:pt x="11919" y="6130"/>
                    <a:pt x="10431" y="6894"/>
                    <a:pt x="9574" y="8307"/>
                  </a:cubicBezTo>
                  <a:cubicBezTo>
                    <a:pt x="8640" y="9908"/>
                    <a:pt x="8806" y="11876"/>
                    <a:pt x="9841" y="13277"/>
                  </a:cubicBezTo>
                  <a:cubicBezTo>
                    <a:pt x="9336" y="13169"/>
                    <a:pt x="8826" y="13116"/>
                    <a:pt x="8318" y="13116"/>
                  </a:cubicBezTo>
                  <a:cubicBezTo>
                    <a:pt x="5839" y="13116"/>
                    <a:pt x="3425" y="14376"/>
                    <a:pt x="2068" y="16646"/>
                  </a:cubicBezTo>
                  <a:cubicBezTo>
                    <a:pt x="0" y="20082"/>
                    <a:pt x="1134" y="24552"/>
                    <a:pt x="4570" y="26586"/>
                  </a:cubicBezTo>
                  <a:cubicBezTo>
                    <a:pt x="5237" y="26987"/>
                    <a:pt x="5938" y="27254"/>
                    <a:pt x="6672" y="27420"/>
                  </a:cubicBezTo>
                  <a:cubicBezTo>
                    <a:pt x="6405" y="29188"/>
                    <a:pt x="7172" y="30990"/>
                    <a:pt x="8806" y="31957"/>
                  </a:cubicBezTo>
                  <a:cubicBezTo>
                    <a:pt x="9529" y="32374"/>
                    <a:pt x="10321" y="32582"/>
                    <a:pt x="11087" y="32582"/>
                  </a:cubicBezTo>
                  <a:cubicBezTo>
                    <a:pt x="11240" y="32582"/>
                    <a:pt x="11392" y="32574"/>
                    <a:pt x="11542" y="32557"/>
                  </a:cubicBezTo>
                  <a:cubicBezTo>
                    <a:pt x="11675" y="33325"/>
                    <a:pt x="12142" y="34058"/>
                    <a:pt x="12843" y="34492"/>
                  </a:cubicBezTo>
                  <a:cubicBezTo>
                    <a:pt x="13285" y="34761"/>
                    <a:pt x="13772" y="34887"/>
                    <a:pt x="14252" y="34887"/>
                  </a:cubicBezTo>
                  <a:cubicBezTo>
                    <a:pt x="14605" y="34887"/>
                    <a:pt x="14953" y="34819"/>
                    <a:pt x="15278" y="34692"/>
                  </a:cubicBezTo>
                  <a:cubicBezTo>
                    <a:pt x="15478" y="35259"/>
                    <a:pt x="15878" y="35793"/>
                    <a:pt x="16445" y="36127"/>
                  </a:cubicBezTo>
                  <a:cubicBezTo>
                    <a:pt x="16812" y="36327"/>
                    <a:pt x="17212" y="36460"/>
                    <a:pt x="17613" y="36494"/>
                  </a:cubicBezTo>
                  <a:cubicBezTo>
                    <a:pt x="16879" y="39496"/>
                    <a:pt x="18146" y="42765"/>
                    <a:pt x="20915" y="44433"/>
                  </a:cubicBezTo>
                  <a:cubicBezTo>
                    <a:pt x="22091" y="45134"/>
                    <a:pt x="23379" y="45467"/>
                    <a:pt x="24646" y="45467"/>
                  </a:cubicBezTo>
                  <a:cubicBezTo>
                    <a:pt x="27117" y="45467"/>
                    <a:pt x="29511" y="44202"/>
                    <a:pt x="30856" y="41931"/>
                  </a:cubicBezTo>
                  <a:cubicBezTo>
                    <a:pt x="31856" y="40263"/>
                    <a:pt x="32090" y="38395"/>
                    <a:pt x="31723" y="36627"/>
                  </a:cubicBezTo>
                  <a:lnTo>
                    <a:pt x="31723" y="36627"/>
                  </a:lnTo>
                  <a:cubicBezTo>
                    <a:pt x="32116" y="36739"/>
                    <a:pt x="32517" y="36794"/>
                    <a:pt x="32916" y="36794"/>
                  </a:cubicBezTo>
                  <a:cubicBezTo>
                    <a:pt x="34416" y="36794"/>
                    <a:pt x="35883" y="36022"/>
                    <a:pt x="36726" y="34626"/>
                  </a:cubicBezTo>
                  <a:cubicBezTo>
                    <a:pt x="37760" y="32891"/>
                    <a:pt x="37494" y="30723"/>
                    <a:pt x="36193" y="29288"/>
                  </a:cubicBezTo>
                  <a:cubicBezTo>
                    <a:pt x="37093" y="29255"/>
                    <a:pt x="37927" y="28788"/>
                    <a:pt x="38428" y="27954"/>
                  </a:cubicBezTo>
                  <a:cubicBezTo>
                    <a:pt x="39061" y="26920"/>
                    <a:pt x="38895" y="25619"/>
                    <a:pt x="38127" y="24718"/>
                  </a:cubicBezTo>
                  <a:cubicBezTo>
                    <a:pt x="40562" y="24685"/>
                    <a:pt x="42897" y="23451"/>
                    <a:pt x="44232" y="21216"/>
                  </a:cubicBezTo>
                  <a:cubicBezTo>
                    <a:pt x="46267" y="17780"/>
                    <a:pt x="45166" y="13310"/>
                    <a:pt x="41730" y="11275"/>
                  </a:cubicBezTo>
                  <a:cubicBezTo>
                    <a:pt x="40562" y="10584"/>
                    <a:pt x="39274" y="10250"/>
                    <a:pt x="38001" y="10250"/>
                  </a:cubicBezTo>
                  <a:cubicBezTo>
                    <a:pt x="37493" y="10250"/>
                    <a:pt x="36988" y="10304"/>
                    <a:pt x="36493" y="10408"/>
                  </a:cubicBezTo>
                  <a:cubicBezTo>
                    <a:pt x="36460" y="9508"/>
                    <a:pt x="35993" y="8607"/>
                    <a:pt x="35159" y="8107"/>
                  </a:cubicBezTo>
                  <a:cubicBezTo>
                    <a:pt x="34702" y="7842"/>
                    <a:pt x="34194" y="7717"/>
                    <a:pt x="33696" y="7717"/>
                  </a:cubicBezTo>
                  <a:cubicBezTo>
                    <a:pt x="33503" y="7717"/>
                    <a:pt x="33311" y="7736"/>
                    <a:pt x="33124" y="7773"/>
                  </a:cubicBezTo>
                  <a:cubicBezTo>
                    <a:pt x="33324" y="5138"/>
                    <a:pt x="32056" y="2469"/>
                    <a:pt x="29621" y="1035"/>
                  </a:cubicBezTo>
                  <a:cubicBezTo>
                    <a:pt x="28456" y="334"/>
                    <a:pt x="27172" y="0"/>
                    <a:pt x="25905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3"/>
            <p:cNvSpPr/>
            <p:nvPr/>
          </p:nvSpPr>
          <p:spPr>
            <a:xfrm>
              <a:off x="2958950" y="1937675"/>
              <a:ext cx="262725" cy="426150"/>
            </a:xfrm>
            <a:custGeom>
              <a:rect b="b" l="l" r="r" t="t"/>
              <a:pathLst>
                <a:path extrusionOk="0" h="17046" w="10509">
                  <a:moveTo>
                    <a:pt x="2803" y="0"/>
                  </a:moveTo>
                  <a:lnTo>
                    <a:pt x="1" y="1234"/>
                  </a:lnTo>
                  <a:lnTo>
                    <a:pt x="10508" y="17046"/>
                  </a:lnTo>
                  <a:lnTo>
                    <a:pt x="2803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3"/>
            <p:cNvSpPr/>
            <p:nvPr/>
          </p:nvSpPr>
          <p:spPr>
            <a:xfrm>
              <a:off x="4026375" y="3103500"/>
              <a:ext cx="193500" cy="333600"/>
            </a:xfrm>
            <a:custGeom>
              <a:rect b="b" l="l" r="r" t="t"/>
              <a:pathLst>
                <a:path extrusionOk="0" h="13344" w="7740">
                  <a:moveTo>
                    <a:pt x="1" y="0"/>
                  </a:moveTo>
                  <a:lnTo>
                    <a:pt x="4938" y="13343"/>
                  </a:lnTo>
                  <a:lnTo>
                    <a:pt x="7740" y="12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3"/>
            <p:cNvSpPr/>
            <p:nvPr/>
          </p:nvSpPr>
          <p:spPr>
            <a:xfrm>
              <a:off x="4047225" y="2869175"/>
              <a:ext cx="356950" cy="76725"/>
            </a:xfrm>
            <a:custGeom>
              <a:rect b="b" l="l" r="r" t="t"/>
              <a:pathLst>
                <a:path extrusionOk="0" h="3069" w="14278">
                  <a:moveTo>
                    <a:pt x="14277" y="0"/>
                  </a:moveTo>
                  <a:lnTo>
                    <a:pt x="1" y="1635"/>
                  </a:lnTo>
                  <a:lnTo>
                    <a:pt x="14144" y="3069"/>
                  </a:lnTo>
                  <a:lnTo>
                    <a:pt x="14277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3"/>
            <p:cNvSpPr/>
            <p:nvPr/>
          </p:nvSpPr>
          <p:spPr>
            <a:xfrm>
              <a:off x="3857925" y="2066925"/>
              <a:ext cx="192675" cy="213500"/>
            </a:xfrm>
            <a:custGeom>
              <a:rect b="b" l="l" r="r" t="t"/>
              <a:pathLst>
                <a:path extrusionOk="0" h="8540" w="7707">
                  <a:moveTo>
                    <a:pt x="4470" y="0"/>
                  </a:moveTo>
                  <a:lnTo>
                    <a:pt x="1" y="8540"/>
                  </a:lnTo>
                  <a:lnTo>
                    <a:pt x="7706" y="2102"/>
                  </a:lnTo>
                  <a:lnTo>
                    <a:pt x="4470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6" name="Google Shape;1106;p33"/>
          <p:cNvGrpSpPr/>
          <p:nvPr/>
        </p:nvGrpSpPr>
        <p:grpSpPr>
          <a:xfrm>
            <a:off x="856892" y="4085888"/>
            <a:ext cx="253593" cy="322744"/>
            <a:chOff x="3828325" y="875775"/>
            <a:chExt cx="330501" cy="420623"/>
          </a:xfrm>
        </p:grpSpPr>
        <p:sp>
          <p:nvSpPr>
            <p:cNvPr id="1107" name="Google Shape;1107;p33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3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3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3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3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3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3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3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3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3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3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3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9" name="Google Shape;1119;p33"/>
          <p:cNvSpPr/>
          <p:nvPr/>
        </p:nvSpPr>
        <p:spPr>
          <a:xfrm flipH="1">
            <a:off x="400775" y="497413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33"/>
          <p:cNvSpPr/>
          <p:nvPr/>
        </p:nvSpPr>
        <p:spPr>
          <a:xfrm>
            <a:off x="4116925" y="4314725"/>
            <a:ext cx="208500" cy="208500"/>
          </a:xfrm>
          <a:custGeom>
            <a:rect b="b" l="l" r="r" t="t"/>
            <a:pathLst>
              <a:path extrusionOk="0" h="8340" w="8340">
                <a:moveTo>
                  <a:pt x="4170" y="0"/>
                </a:moveTo>
                <a:cubicBezTo>
                  <a:pt x="1868" y="0"/>
                  <a:pt x="0" y="1868"/>
                  <a:pt x="0" y="4170"/>
                </a:cubicBezTo>
                <a:cubicBezTo>
                  <a:pt x="0" y="6471"/>
                  <a:pt x="1868" y="8339"/>
                  <a:pt x="4170" y="8339"/>
                </a:cubicBezTo>
                <a:cubicBezTo>
                  <a:pt x="6472" y="8339"/>
                  <a:pt x="8340" y="6471"/>
                  <a:pt x="8340" y="4170"/>
                </a:cubicBezTo>
                <a:cubicBezTo>
                  <a:pt x="8340" y="1868"/>
                  <a:pt x="6472" y="0"/>
                  <a:pt x="4170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33"/>
          <p:cNvSpPr txBox="1"/>
          <p:nvPr>
            <p:ph idx="1" type="subTitle"/>
          </p:nvPr>
        </p:nvSpPr>
        <p:spPr>
          <a:xfrm>
            <a:off x="4116925" y="3631400"/>
            <a:ext cx="43317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3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2" name="Google Shape;1122;p33"/>
          <p:cNvSpPr txBox="1"/>
          <p:nvPr>
            <p:ph idx="2" type="subTitle"/>
          </p:nvPr>
        </p:nvSpPr>
        <p:spPr>
          <a:xfrm>
            <a:off x="4116925" y="2576450"/>
            <a:ext cx="43317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3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3" name="Google Shape;1123;p33"/>
          <p:cNvSpPr txBox="1"/>
          <p:nvPr>
            <p:ph idx="3" type="subTitle"/>
          </p:nvPr>
        </p:nvSpPr>
        <p:spPr>
          <a:xfrm>
            <a:off x="4116925" y="4022125"/>
            <a:ext cx="4331700" cy="588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4" name="Google Shape;1124;p33"/>
          <p:cNvSpPr txBox="1"/>
          <p:nvPr>
            <p:ph idx="4" type="subTitle"/>
          </p:nvPr>
        </p:nvSpPr>
        <p:spPr>
          <a:xfrm>
            <a:off x="4116925" y="2967200"/>
            <a:ext cx="4331700" cy="588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5" name="Google Shape;1125;p33"/>
          <p:cNvSpPr txBox="1"/>
          <p:nvPr>
            <p:ph idx="5" type="subTitle"/>
          </p:nvPr>
        </p:nvSpPr>
        <p:spPr>
          <a:xfrm>
            <a:off x="4116850" y="1521500"/>
            <a:ext cx="43317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3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6" name="Google Shape;1126;p33"/>
          <p:cNvSpPr txBox="1"/>
          <p:nvPr>
            <p:ph idx="6" type="subTitle"/>
          </p:nvPr>
        </p:nvSpPr>
        <p:spPr>
          <a:xfrm>
            <a:off x="4116850" y="1912250"/>
            <a:ext cx="4331700" cy="588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7" name="Google Shape;1127;p33"/>
          <p:cNvSpPr txBox="1"/>
          <p:nvPr>
            <p:ph type="title"/>
          </p:nvPr>
        </p:nvSpPr>
        <p:spPr>
          <a:xfrm>
            <a:off x="2238100" y="445025"/>
            <a:ext cx="6192600" cy="10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0"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9" name="Google Shape;1129;p34"/>
          <p:cNvGrpSpPr/>
          <p:nvPr/>
        </p:nvGrpSpPr>
        <p:grpSpPr>
          <a:xfrm rot="-10143216">
            <a:off x="846473" y="603027"/>
            <a:ext cx="4967081" cy="4149272"/>
            <a:chOff x="3016500" y="2277900"/>
            <a:chExt cx="1387675" cy="1159200"/>
          </a:xfrm>
        </p:grpSpPr>
        <p:sp>
          <p:nvSpPr>
            <p:cNvPr id="1130" name="Google Shape;1130;p34"/>
            <p:cNvSpPr/>
            <p:nvPr/>
          </p:nvSpPr>
          <p:spPr>
            <a:xfrm>
              <a:off x="3016500" y="2277900"/>
              <a:ext cx="1156675" cy="1136675"/>
            </a:xfrm>
            <a:custGeom>
              <a:rect b="b" l="l" r="r" t="t"/>
              <a:pathLst>
                <a:path extrusionOk="0" h="45467" w="46267">
                  <a:moveTo>
                    <a:pt x="25905" y="0"/>
                  </a:moveTo>
                  <a:cubicBezTo>
                    <a:pt x="23434" y="0"/>
                    <a:pt x="21026" y="1266"/>
                    <a:pt x="19681" y="3537"/>
                  </a:cubicBezTo>
                  <a:cubicBezTo>
                    <a:pt x="19447" y="3904"/>
                    <a:pt x="19247" y="4304"/>
                    <a:pt x="19114" y="4704"/>
                  </a:cubicBezTo>
                  <a:cubicBezTo>
                    <a:pt x="19080" y="4704"/>
                    <a:pt x="19047" y="4671"/>
                    <a:pt x="19014" y="4637"/>
                  </a:cubicBezTo>
                  <a:cubicBezTo>
                    <a:pt x="18571" y="4376"/>
                    <a:pt x="18082" y="4251"/>
                    <a:pt x="17599" y="4251"/>
                  </a:cubicBezTo>
                  <a:cubicBezTo>
                    <a:pt x="16660" y="4251"/>
                    <a:pt x="15739" y="4724"/>
                    <a:pt x="15211" y="5605"/>
                  </a:cubicBezTo>
                  <a:cubicBezTo>
                    <a:pt x="15078" y="5838"/>
                    <a:pt x="14978" y="6105"/>
                    <a:pt x="14911" y="6372"/>
                  </a:cubicBezTo>
                  <a:cubicBezTo>
                    <a:pt x="14431" y="6209"/>
                    <a:pt x="13936" y="6130"/>
                    <a:pt x="13444" y="6130"/>
                  </a:cubicBezTo>
                  <a:cubicBezTo>
                    <a:pt x="11919" y="6130"/>
                    <a:pt x="10431" y="6894"/>
                    <a:pt x="9574" y="8307"/>
                  </a:cubicBezTo>
                  <a:cubicBezTo>
                    <a:pt x="8640" y="9908"/>
                    <a:pt x="8806" y="11876"/>
                    <a:pt x="9841" y="13277"/>
                  </a:cubicBezTo>
                  <a:cubicBezTo>
                    <a:pt x="9336" y="13169"/>
                    <a:pt x="8826" y="13116"/>
                    <a:pt x="8318" y="13116"/>
                  </a:cubicBezTo>
                  <a:cubicBezTo>
                    <a:pt x="5839" y="13116"/>
                    <a:pt x="3425" y="14376"/>
                    <a:pt x="2068" y="16646"/>
                  </a:cubicBezTo>
                  <a:cubicBezTo>
                    <a:pt x="0" y="20082"/>
                    <a:pt x="1134" y="24552"/>
                    <a:pt x="4570" y="26586"/>
                  </a:cubicBezTo>
                  <a:cubicBezTo>
                    <a:pt x="5237" y="26987"/>
                    <a:pt x="5938" y="27254"/>
                    <a:pt x="6672" y="27420"/>
                  </a:cubicBezTo>
                  <a:cubicBezTo>
                    <a:pt x="6405" y="29188"/>
                    <a:pt x="7172" y="30990"/>
                    <a:pt x="8806" y="31957"/>
                  </a:cubicBezTo>
                  <a:cubicBezTo>
                    <a:pt x="9529" y="32374"/>
                    <a:pt x="10321" y="32582"/>
                    <a:pt x="11087" y="32582"/>
                  </a:cubicBezTo>
                  <a:cubicBezTo>
                    <a:pt x="11240" y="32582"/>
                    <a:pt x="11392" y="32574"/>
                    <a:pt x="11542" y="32557"/>
                  </a:cubicBezTo>
                  <a:cubicBezTo>
                    <a:pt x="11675" y="33325"/>
                    <a:pt x="12142" y="34058"/>
                    <a:pt x="12843" y="34492"/>
                  </a:cubicBezTo>
                  <a:cubicBezTo>
                    <a:pt x="13285" y="34761"/>
                    <a:pt x="13772" y="34887"/>
                    <a:pt x="14252" y="34887"/>
                  </a:cubicBezTo>
                  <a:cubicBezTo>
                    <a:pt x="14605" y="34887"/>
                    <a:pt x="14953" y="34819"/>
                    <a:pt x="15278" y="34692"/>
                  </a:cubicBezTo>
                  <a:cubicBezTo>
                    <a:pt x="15478" y="35259"/>
                    <a:pt x="15878" y="35793"/>
                    <a:pt x="16445" y="36127"/>
                  </a:cubicBezTo>
                  <a:cubicBezTo>
                    <a:pt x="16812" y="36327"/>
                    <a:pt x="17212" y="36460"/>
                    <a:pt x="17613" y="36494"/>
                  </a:cubicBezTo>
                  <a:cubicBezTo>
                    <a:pt x="16879" y="39496"/>
                    <a:pt x="18146" y="42765"/>
                    <a:pt x="20915" y="44433"/>
                  </a:cubicBezTo>
                  <a:cubicBezTo>
                    <a:pt x="22091" y="45134"/>
                    <a:pt x="23379" y="45467"/>
                    <a:pt x="24646" y="45467"/>
                  </a:cubicBezTo>
                  <a:cubicBezTo>
                    <a:pt x="27117" y="45467"/>
                    <a:pt x="29511" y="44202"/>
                    <a:pt x="30856" y="41931"/>
                  </a:cubicBezTo>
                  <a:cubicBezTo>
                    <a:pt x="31856" y="40263"/>
                    <a:pt x="32090" y="38395"/>
                    <a:pt x="31723" y="36627"/>
                  </a:cubicBezTo>
                  <a:lnTo>
                    <a:pt x="31723" y="36627"/>
                  </a:lnTo>
                  <a:cubicBezTo>
                    <a:pt x="32116" y="36739"/>
                    <a:pt x="32517" y="36794"/>
                    <a:pt x="32916" y="36794"/>
                  </a:cubicBezTo>
                  <a:cubicBezTo>
                    <a:pt x="34416" y="36794"/>
                    <a:pt x="35883" y="36022"/>
                    <a:pt x="36726" y="34626"/>
                  </a:cubicBezTo>
                  <a:cubicBezTo>
                    <a:pt x="37760" y="32891"/>
                    <a:pt x="37494" y="30723"/>
                    <a:pt x="36193" y="29288"/>
                  </a:cubicBezTo>
                  <a:cubicBezTo>
                    <a:pt x="37093" y="29255"/>
                    <a:pt x="37927" y="28788"/>
                    <a:pt x="38428" y="27954"/>
                  </a:cubicBezTo>
                  <a:cubicBezTo>
                    <a:pt x="39061" y="26920"/>
                    <a:pt x="38895" y="25619"/>
                    <a:pt x="38127" y="24718"/>
                  </a:cubicBezTo>
                  <a:cubicBezTo>
                    <a:pt x="40562" y="24685"/>
                    <a:pt x="42897" y="23451"/>
                    <a:pt x="44232" y="21216"/>
                  </a:cubicBezTo>
                  <a:cubicBezTo>
                    <a:pt x="46267" y="17780"/>
                    <a:pt x="45166" y="13310"/>
                    <a:pt x="41730" y="11275"/>
                  </a:cubicBezTo>
                  <a:cubicBezTo>
                    <a:pt x="40562" y="10584"/>
                    <a:pt x="39274" y="10250"/>
                    <a:pt x="38001" y="10250"/>
                  </a:cubicBezTo>
                  <a:cubicBezTo>
                    <a:pt x="37493" y="10250"/>
                    <a:pt x="36988" y="10304"/>
                    <a:pt x="36493" y="10408"/>
                  </a:cubicBezTo>
                  <a:cubicBezTo>
                    <a:pt x="36460" y="9508"/>
                    <a:pt x="35993" y="8607"/>
                    <a:pt x="35159" y="8107"/>
                  </a:cubicBezTo>
                  <a:cubicBezTo>
                    <a:pt x="34702" y="7842"/>
                    <a:pt x="34194" y="7717"/>
                    <a:pt x="33696" y="7717"/>
                  </a:cubicBezTo>
                  <a:cubicBezTo>
                    <a:pt x="33503" y="7717"/>
                    <a:pt x="33311" y="7736"/>
                    <a:pt x="33124" y="7773"/>
                  </a:cubicBezTo>
                  <a:cubicBezTo>
                    <a:pt x="33324" y="5138"/>
                    <a:pt x="32056" y="2469"/>
                    <a:pt x="29621" y="1035"/>
                  </a:cubicBezTo>
                  <a:cubicBezTo>
                    <a:pt x="28456" y="334"/>
                    <a:pt x="27172" y="0"/>
                    <a:pt x="25905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4"/>
            <p:cNvSpPr/>
            <p:nvPr/>
          </p:nvSpPr>
          <p:spPr>
            <a:xfrm>
              <a:off x="4026375" y="3103500"/>
              <a:ext cx="193500" cy="333600"/>
            </a:xfrm>
            <a:custGeom>
              <a:rect b="b" l="l" r="r" t="t"/>
              <a:pathLst>
                <a:path extrusionOk="0" h="13344" w="7740">
                  <a:moveTo>
                    <a:pt x="1" y="0"/>
                  </a:moveTo>
                  <a:lnTo>
                    <a:pt x="4938" y="13343"/>
                  </a:lnTo>
                  <a:lnTo>
                    <a:pt x="7740" y="12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34"/>
            <p:cNvSpPr/>
            <p:nvPr/>
          </p:nvSpPr>
          <p:spPr>
            <a:xfrm>
              <a:off x="4047225" y="2869175"/>
              <a:ext cx="356950" cy="76725"/>
            </a:xfrm>
            <a:custGeom>
              <a:rect b="b" l="l" r="r" t="t"/>
              <a:pathLst>
                <a:path extrusionOk="0" h="3069" w="14278">
                  <a:moveTo>
                    <a:pt x="14277" y="0"/>
                  </a:moveTo>
                  <a:lnTo>
                    <a:pt x="1" y="1635"/>
                  </a:lnTo>
                  <a:lnTo>
                    <a:pt x="14144" y="3069"/>
                  </a:lnTo>
                  <a:lnTo>
                    <a:pt x="14277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3" name="Google Shape;1133;p34"/>
          <p:cNvSpPr/>
          <p:nvPr/>
        </p:nvSpPr>
        <p:spPr>
          <a:xfrm>
            <a:off x="7942050" y="2105700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34"/>
          <p:cNvSpPr/>
          <p:nvPr/>
        </p:nvSpPr>
        <p:spPr>
          <a:xfrm flipH="1">
            <a:off x="573950" y="1273863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5" name="Google Shape;1135;p34"/>
          <p:cNvGrpSpPr/>
          <p:nvPr/>
        </p:nvGrpSpPr>
        <p:grpSpPr>
          <a:xfrm>
            <a:off x="586429" y="4192975"/>
            <a:ext cx="253593" cy="322744"/>
            <a:chOff x="3828325" y="875775"/>
            <a:chExt cx="330501" cy="420623"/>
          </a:xfrm>
        </p:grpSpPr>
        <p:sp>
          <p:nvSpPr>
            <p:cNvPr id="1136" name="Google Shape;1136;p34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34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34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34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4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4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4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4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34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34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4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34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8" name="Google Shape;1148;p34"/>
          <p:cNvGrpSpPr/>
          <p:nvPr/>
        </p:nvGrpSpPr>
        <p:grpSpPr>
          <a:xfrm flipH="1" rot="-1286283">
            <a:off x="8303997" y="1223768"/>
            <a:ext cx="253553" cy="322654"/>
            <a:chOff x="3828325" y="875775"/>
            <a:chExt cx="330501" cy="420623"/>
          </a:xfrm>
        </p:grpSpPr>
        <p:sp>
          <p:nvSpPr>
            <p:cNvPr id="1149" name="Google Shape;1149;p34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34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34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34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34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34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34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34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34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34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34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1" name="Google Shape;1161;p34"/>
          <p:cNvSpPr/>
          <p:nvPr/>
        </p:nvSpPr>
        <p:spPr>
          <a:xfrm>
            <a:off x="6162325" y="4250088"/>
            <a:ext cx="208500" cy="208500"/>
          </a:xfrm>
          <a:custGeom>
            <a:rect b="b" l="l" r="r" t="t"/>
            <a:pathLst>
              <a:path extrusionOk="0" h="8340" w="8340">
                <a:moveTo>
                  <a:pt x="4170" y="0"/>
                </a:moveTo>
                <a:cubicBezTo>
                  <a:pt x="1868" y="0"/>
                  <a:pt x="0" y="1868"/>
                  <a:pt x="0" y="4170"/>
                </a:cubicBezTo>
                <a:cubicBezTo>
                  <a:pt x="0" y="6471"/>
                  <a:pt x="1868" y="8339"/>
                  <a:pt x="4170" y="8339"/>
                </a:cubicBezTo>
                <a:cubicBezTo>
                  <a:pt x="6472" y="8339"/>
                  <a:pt x="8340" y="6471"/>
                  <a:pt x="8340" y="4170"/>
                </a:cubicBezTo>
                <a:cubicBezTo>
                  <a:pt x="8340" y="1868"/>
                  <a:pt x="6472" y="0"/>
                  <a:pt x="4170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3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3" name="Google Shape;1163;p34"/>
          <p:cNvSpPr txBox="1"/>
          <p:nvPr>
            <p:ph idx="1" type="subTitle"/>
          </p:nvPr>
        </p:nvSpPr>
        <p:spPr>
          <a:xfrm>
            <a:off x="865625" y="2691075"/>
            <a:ext cx="22287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2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64" name="Google Shape;1164;p34"/>
          <p:cNvSpPr txBox="1"/>
          <p:nvPr>
            <p:ph idx="2" type="subTitle"/>
          </p:nvPr>
        </p:nvSpPr>
        <p:spPr>
          <a:xfrm>
            <a:off x="3457650" y="1727400"/>
            <a:ext cx="22287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2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65" name="Google Shape;1165;p34"/>
          <p:cNvSpPr txBox="1"/>
          <p:nvPr>
            <p:ph idx="3" type="subTitle"/>
          </p:nvPr>
        </p:nvSpPr>
        <p:spPr>
          <a:xfrm>
            <a:off x="865625" y="3145575"/>
            <a:ext cx="2228700" cy="64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6" name="Google Shape;1166;p34"/>
          <p:cNvSpPr txBox="1"/>
          <p:nvPr>
            <p:ph idx="4" type="subTitle"/>
          </p:nvPr>
        </p:nvSpPr>
        <p:spPr>
          <a:xfrm>
            <a:off x="3457650" y="2181904"/>
            <a:ext cx="2228700" cy="64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7" name="Google Shape;1167;p34"/>
          <p:cNvSpPr txBox="1"/>
          <p:nvPr>
            <p:ph idx="5" type="subTitle"/>
          </p:nvPr>
        </p:nvSpPr>
        <p:spPr>
          <a:xfrm>
            <a:off x="6049675" y="2691075"/>
            <a:ext cx="22287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2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68" name="Google Shape;1168;p34"/>
          <p:cNvSpPr txBox="1"/>
          <p:nvPr>
            <p:ph idx="6" type="subTitle"/>
          </p:nvPr>
        </p:nvSpPr>
        <p:spPr>
          <a:xfrm>
            <a:off x="6049675" y="3145579"/>
            <a:ext cx="2228700" cy="64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4"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0" name="Google Shape;1170;p35"/>
          <p:cNvGrpSpPr/>
          <p:nvPr/>
        </p:nvGrpSpPr>
        <p:grpSpPr>
          <a:xfrm rot="-9155413">
            <a:off x="389330" y="602832"/>
            <a:ext cx="4967099" cy="4149286"/>
            <a:chOff x="3016500" y="2277900"/>
            <a:chExt cx="1387675" cy="1159200"/>
          </a:xfrm>
        </p:grpSpPr>
        <p:sp>
          <p:nvSpPr>
            <p:cNvPr id="1171" name="Google Shape;1171;p35"/>
            <p:cNvSpPr/>
            <p:nvPr/>
          </p:nvSpPr>
          <p:spPr>
            <a:xfrm>
              <a:off x="3016500" y="2277900"/>
              <a:ext cx="1156675" cy="1136675"/>
            </a:xfrm>
            <a:custGeom>
              <a:rect b="b" l="l" r="r" t="t"/>
              <a:pathLst>
                <a:path extrusionOk="0" h="45467" w="46267">
                  <a:moveTo>
                    <a:pt x="25905" y="0"/>
                  </a:moveTo>
                  <a:cubicBezTo>
                    <a:pt x="23434" y="0"/>
                    <a:pt x="21026" y="1266"/>
                    <a:pt x="19681" y="3537"/>
                  </a:cubicBezTo>
                  <a:cubicBezTo>
                    <a:pt x="19447" y="3904"/>
                    <a:pt x="19247" y="4304"/>
                    <a:pt x="19114" y="4704"/>
                  </a:cubicBezTo>
                  <a:cubicBezTo>
                    <a:pt x="19080" y="4704"/>
                    <a:pt x="19047" y="4671"/>
                    <a:pt x="19014" y="4637"/>
                  </a:cubicBezTo>
                  <a:cubicBezTo>
                    <a:pt x="18571" y="4376"/>
                    <a:pt x="18082" y="4251"/>
                    <a:pt x="17599" y="4251"/>
                  </a:cubicBezTo>
                  <a:cubicBezTo>
                    <a:pt x="16660" y="4251"/>
                    <a:pt x="15739" y="4724"/>
                    <a:pt x="15211" y="5605"/>
                  </a:cubicBezTo>
                  <a:cubicBezTo>
                    <a:pt x="15078" y="5838"/>
                    <a:pt x="14978" y="6105"/>
                    <a:pt x="14911" y="6372"/>
                  </a:cubicBezTo>
                  <a:cubicBezTo>
                    <a:pt x="14431" y="6209"/>
                    <a:pt x="13936" y="6130"/>
                    <a:pt x="13444" y="6130"/>
                  </a:cubicBezTo>
                  <a:cubicBezTo>
                    <a:pt x="11919" y="6130"/>
                    <a:pt x="10431" y="6894"/>
                    <a:pt x="9574" y="8307"/>
                  </a:cubicBezTo>
                  <a:cubicBezTo>
                    <a:pt x="8640" y="9908"/>
                    <a:pt x="8806" y="11876"/>
                    <a:pt x="9841" y="13277"/>
                  </a:cubicBezTo>
                  <a:cubicBezTo>
                    <a:pt x="9336" y="13169"/>
                    <a:pt x="8826" y="13116"/>
                    <a:pt x="8318" y="13116"/>
                  </a:cubicBezTo>
                  <a:cubicBezTo>
                    <a:pt x="5839" y="13116"/>
                    <a:pt x="3425" y="14376"/>
                    <a:pt x="2068" y="16646"/>
                  </a:cubicBezTo>
                  <a:cubicBezTo>
                    <a:pt x="0" y="20082"/>
                    <a:pt x="1134" y="24552"/>
                    <a:pt x="4570" y="26586"/>
                  </a:cubicBezTo>
                  <a:cubicBezTo>
                    <a:pt x="5237" y="26987"/>
                    <a:pt x="5938" y="27254"/>
                    <a:pt x="6672" y="27420"/>
                  </a:cubicBezTo>
                  <a:cubicBezTo>
                    <a:pt x="6405" y="29188"/>
                    <a:pt x="7172" y="30990"/>
                    <a:pt x="8806" y="31957"/>
                  </a:cubicBezTo>
                  <a:cubicBezTo>
                    <a:pt x="9529" y="32374"/>
                    <a:pt x="10321" y="32582"/>
                    <a:pt x="11087" y="32582"/>
                  </a:cubicBezTo>
                  <a:cubicBezTo>
                    <a:pt x="11240" y="32582"/>
                    <a:pt x="11392" y="32574"/>
                    <a:pt x="11542" y="32557"/>
                  </a:cubicBezTo>
                  <a:cubicBezTo>
                    <a:pt x="11675" y="33325"/>
                    <a:pt x="12142" y="34058"/>
                    <a:pt x="12843" y="34492"/>
                  </a:cubicBezTo>
                  <a:cubicBezTo>
                    <a:pt x="13285" y="34761"/>
                    <a:pt x="13772" y="34887"/>
                    <a:pt x="14252" y="34887"/>
                  </a:cubicBezTo>
                  <a:cubicBezTo>
                    <a:pt x="14605" y="34887"/>
                    <a:pt x="14953" y="34819"/>
                    <a:pt x="15278" y="34692"/>
                  </a:cubicBezTo>
                  <a:cubicBezTo>
                    <a:pt x="15478" y="35259"/>
                    <a:pt x="15878" y="35793"/>
                    <a:pt x="16445" y="36127"/>
                  </a:cubicBezTo>
                  <a:cubicBezTo>
                    <a:pt x="16812" y="36327"/>
                    <a:pt x="17212" y="36460"/>
                    <a:pt x="17613" y="36494"/>
                  </a:cubicBezTo>
                  <a:cubicBezTo>
                    <a:pt x="16879" y="39496"/>
                    <a:pt x="18146" y="42765"/>
                    <a:pt x="20915" y="44433"/>
                  </a:cubicBezTo>
                  <a:cubicBezTo>
                    <a:pt x="22091" y="45134"/>
                    <a:pt x="23379" y="45467"/>
                    <a:pt x="24646" y="45467"/>
                  </a:cubicBezTo>
                  <a:cubicBezTo>
                    <a:pt x="27117" y="45467"/>
                    <a:pt x="29511" y="44202"/>
                    <a:pt x="30856" y="41931"/>
                  </a:cubicBezTo>
                  <a:cubicBezTo>
                    <a:pt x="31856" y="40263"/>
                    <a:pt x="32090" y="38395"/>
                    <a:pt x="31723" y="36627"/>
                  </a:cubicBezTo>
                  <a:lnTo>
                    <a:pt x="31723" y="36627"/>
                  </a:lnTo>
                  <a:cubicBezTo>
                    <a:pt x="32116" y="36739"/>
                    <a:pt x="32517" y="36794"/>
                    <a:pt x="32916" y="36794"/>
                  </a:cubicBezTo>
                  <a:cubicBezTo>
                    <a:pt x="34416" y="36794"/>
                    <a:pt x="35883" y="36022"/>
                    <a:pt x="36726" y="34626"/>
                  </a:cubicBezTo>
                  <a:cubicBezTo>
                    <a:pt x="37760" y="32891"/>
                    <a:pt x="37494" y="30723"/>
                    <a:pt x="36193" y="29288"/>
                  </a:cubicBezTo>
                  <a:cubicBezTo>
                    <a:pt x="37093" y="29255"/>
                    <a:pt x="37927" y="28788"/>
                    <a:pt x="38428" y="27954"/>
                  </a:cubicBezTo>
                  <a:cubicBezTo>
                    <a:pt x="39061" y="26920"/>
                    <a:pt x="38895" y="25619"/>
                    <a:pt x="38127" y="24718"/>
                  </a:cubicBezTo>
                  <a:cubicBezTo>
                    <a:pt x="40562" y="24685"/>
                    <a:pt x="42897" y="23451"/>
                    <a:pt x="44232" y="21216"/>
                  </a:cubicBezTo>
                  <a:cubicBezTo>
                    <a:pt x="46267" y="17780"/>
                    <a:pt x="45166" y="13310"/>
                    <a:pt x="41730" y="11275"/>
                  </a:cubicBezTo>
                  <a:cubicBezTo>
                    <a:pt x="40562" y="10584"/>
                    <a:pt x="39274" y="10250"/>
                    <a:pt x="38001" y="10250"/>
                  </a:cubicBezTo>
                  <a:cubicBezTo>
                    <a:pt x="37493" y="10250"/>
                    <a:pt x="36988" y="10304"/>
                    <a:pt x="36493" y="10408"/>
                  </a:cubicBezTo>
                  <a:cubicBezTo>
                    <a:pt x="36460" y="9508"/>
                    <a:pt x="35993" y="8607"/>
                    <a:pt x="35159" y="8107"/>
                  </a:cubicBezTo>
                  <a:cubicBezTo>
                    <a:pt x="34702" y="7842"/>
                    <a:pt x="34194" y="7717"/>
                    <a:pt x="33696" y="7717"/>
                  </a:cubicBezTo>
                  <a:cubicBezTo>
                    <a:pt x="33503" y="7717"/>
                    <a:pt x="33311" y="7736"/>
                    <a:pt x="33124" y="7773"/>
                  </a:cubicBezTo>
                  <a:cubicBezTo>
                    <a:pt x="33324" y="5138"/>
                    <a:pt x="32056" y="2469"/>
                    <a:pt x="29621" y="1035"/>
                  </a:cubicBezTo>
                  <a:cubicBezTo>
                    <a:pt x="28456" y="334"/>
                    <a:pt x="27172" y="0"/>
                    <a:pt x="25905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35"/>
            <p:cNvSpPr/>
            <p:nvPr/>
          </p:nvSpPr>
          <p:spPr>
            <a:xfrm>
              <a:off x="4026375" y="3103500"/>
              <a:ext cx="193500" cy="333600"/>
            </a:xfrm>
            <a:custGeom>
              <a:rect b="b" l="l" r="r" t="t"/>
              <a:pathLst>
                <a:path extrusionOk="0" h="13344" w="7740">
                  <a:moveTo>
                    <a:pt x="1" y="0"/>
                  </a:moveTo>
                  <a:lnTo>
                    <a:pt x="4938" y="13343"/>
                  </a:lnTo>
                  <a:lnTo>
                    <a:pt x="7740" y="12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35"/>
            <p:cNvSpPr/>
            <p:nvPr/>
          </p:nvSpPr>
          <p:spPr>
            <a:xfrm>
              <a:off x="4047225" y="2869175"/>
              <a:ext cx="356950" cy="76725"/>
            </a:xfrm>
            <a:custGeom>
              <a:rect b="b" l="l" r="r" t="t"/>
              <a:pathLst>
                <a:path extrusionOk="0" h="3069" w="14278">
                  <a:moveTo>
                    <a:pt x="14277" y="0"/>
                  </a:moveTo>
                  <a:lnTo>
                    <a:pt x="1" y="1635"/>
                  </a:lnTo>
                  <a:lnTo>
                    <a:pt x="14144" y="3069"/>
                  </a:lnTo>
                  <a:lnTo>
                    <a:pt x="14277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4" name="Google Shape;1174;p35"/>
          <p:cNvSpPr/>
          <p:nvPr/>
        </p:nvSpPr>
        <p:spPr>
          <a:xfrm>
            <a:off x="7983525" y="1196250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35"/>
          <p:cNvSpPr/>
          <p:nvPr/>
        </p:nvSpPr>
        <p:spPr>
          <a:xfrm flipH="1">
            <a:off x="409675" y="548650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6" name="Google Shape;1176;p35"/>
          <p:cNvGrpSpPr/>
          <p:nvPr/>
        </p:nvGrpSpPr>
        <p:grpSpPr>
          <a:xfrm>
            <a:off x="6252264" y="4321548"/>
            <a:ext cx="330501" cy="420581"/>
            <a:chOff x="3828325" y="875775"/>
            <a:chExt cx="330501" cy="420623"/>
          </a:xfrm>
        </p:grpSpPr>
        <p:sp>
          <p:nvSpPr>
            <p:cNvPr id="1177" name="Google Shape;1177;p35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35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35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35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35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35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35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35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35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35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35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35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9" name="Google Shape;1189;p35"/>
          <p:cNvGrpSpPr/>
          <p:nvPr/>
        </p:nvGrpSpPr>
        <p:grpSpPr>
          <a:xfrm flipH="1">
            <a:off x="1716500" y="597113"/>
            <a:ext cx="330501" cy="420623"/>
            <a:chOff x="3828325" y="875775"/>
            <a:chExt cx="330501" cy="420623"/>
          </a:xfrm>
        </p:grpSpPr>
        <p:sp>
          <p:nvSpPr>
            <p:cNvPr id="1190" name="Google Shape;1190;p35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35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35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35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35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35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35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35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35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35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35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35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2" name="Google Shape;1202;p3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03" name="Google Shape;1203;p35"/>
          <p:cNvSpPr txBox="1"/>
          <p:nvPr>
            <p:ph idx="1" type="subTitle"/>
          </p:nvPr>
        </p:nvSpPr>
        <p:spPr>
          <a:xfrm>
            <a:off x="3838588" y="1606300"/>
            <a:ext cx="22287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2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04" name="Google Shape;1204;p35"/>
          <p:cNvSpPr txBox="1"/>
          <p:nvPr>
            <p:ph idx="2" type="subTitle"/>
          </p:nvPr>
        </p:nvSpPr>
        <p:spPr>
          <a:xfrm>
            <a:off x="6202013" y="1606300"/>
            <a:ext cx="22287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2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05" name="Google Shape;1205;p35"/>
          <p:cNvSpPr txBox="1"/>
          <p:nvPr>
            <p:ph idx="3" type="subTitle"/>
          </p:nvPr>
        </p:nvSpPr>
        <p:spPr>
          <a:xfrm>
            <a:off x="3838588" y="2060800"/>
            <a:ext cx="2228700" cy="64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6" name="Google Shape;1206;p35"/>
          <p:cNvSpPr txBox="1"/>
          <p:nvPr>
            <p:ph idx="4" type="subTitle"/>
          </p:nvPr>
        </p:nvSpPr>
        <p:spPr>
          <a:xfrm>
            <a:off x="6202013" y="2060804"/>
            <a:ext cx="2228700" cy="64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7" name="Google Shape;1207;p35"/>
          <p:cNvSpPr txBox="1"/>
          <p:nvPr>
            <p:ph idx="5" type="subTitle"/>
          </p:nvPr>
        </p:nvSpPr>
        <p:spPr>
          <a:xfrm>
            <a:off x="3838600" y="2925825"/>
            <a:ext cx="22287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2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08" name="Google Shape;1208;p35"/>
          <p:cNvSpPr txBox="1"/>
          <p:nvPr>
            <p:ph idx="6" type="subTitle"/>
          </p:nvPr>
        </p:nvSpPr>
        <p:spPr>
          <a:xfrm>
            <a:off x="6202025" y="2925825"/>
            <a:ext cx="22287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2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09" name="Google Shape;1209;p35"/>
          <p:cNvSpPr txBox="1"/>
          <p:nvPr>
            <p:ph idx="7" type="subTitle"/>
          </p:nvPr>
        </p:nvSpPr>
        <p:spPr>
          <a:xfrm>
            <a:off x="3838600" y="3380325"/>
            <a:ext cx="2228700" cy="64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0" name="Google Shape;1210;p35"/>
          <p:cNvSpPr txBox="1"/>
          <p:nvPr>
            <p:ph idx="8" type="subTitle"/>
          </p:nvPr>
        </p:nvSpPr>
        <p:spPr>
          <a:xfrm>
            <a:off x="6202025" y="3380329"/>
            <a:ext cx="2228700" cy="64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2" name="Google Shape;1212;p36"/>
          <p:cNvGrpSpPr/>
          <p:nvPr/>
        </p:nvGrpSpPr>
        <p:grpSpPr>
          <a:xfrm rot="-1074791">
            <a:off x="935253" y="270280"/>
            <a:ext cx="4436571" cy="4602955"/>
            <a:chOff x="2958950" y="1937675"/>
            <a:chExt cx="1445225" cy="1499425"/>
          </a:xfrm>
        </p:grpSpPr>
        <p:sp>
          <p:nvSpPr>
            <p:cNvPr id="1213" name="Google Shape;1213;p36"/>
            <p:cNvSpPr/>
            <p:nvPr/>
          </p:nvSpPr>
          <p:spPr>
            <a:xfrm>
              <a:off x="3016500" y="2277900"/>
              <a:ext cx="1156675" cy="1136675"/>
            </a:xfrm>
            <a:custGeom>
              <a:rect b="b" l="l" r="r" t="t"/>
              <a:pathLst>
                <a:path extrusionOk="0" h="45467" w="46267">
                  <a:moveTo>
                    <a:pt x="25905" y="0"/>
                  </a:moveTo>
                  <a:cubicBezTo>
                    <a:pt x="23434" y="0"/>
                    <a:pt x="21026" y="1266"/>
                    <a:pt x="19681" y="3537"/>
                  </a:cubicBezTo>
                  <a:cubicBezTo>
                    <a:pt x="19447" y="3904"/>
                    <a:pt x="19247" y="4304"/>
                    <a:pt x="19114" y="4704"/>
                  </a:cubicBezTo>
                  <a:cubicBezTo>
                    <a:pt x="19080" y="4704"/>
                    <a:pt x="19047" y="4671"/>
                    <a:pt x="19014" y="4637"/>
                  </a:cubicBezTo>
                  <a:cubicBezTo>
                    <a:pt x="18571" y="4376"/>
                    <a:pt x="18082" y="4251"/>
                    <a:pt x="17599" y="4251"/>
                  </a:cubicBezTo>
                  <a:cubicBezTo>
                    <a:pt x="16660" y="4251"/>
                    <a:pt x="15739" y="4724"/>
                    <a:pt x="15211" y="5605"/>
                  </a:cubicBezTo>
                  <a:cubicBezTo>
                    <a:pt x="15078" y="5838"/>
                    <a:pt x="14978" y="6105"/>
                    <a:pt x="14911" y="6372"/>
                  </a:cubicBezTo>
                  <a:cubicBezTo>
                    <a:pt x="14431" y="6209"/>
                    <a:pt x="13936" y="6130"/>
                    <a:pt x="13444" y="6130"/>
                  </a:cubicBezTo>
                  <a:cubicBezTo>
                    <a:pt x="11919" y="6130"/>
                    <a:pt x="10431" y="6894"/>
                    <a:pt x="9574" y="8307"/>
                  </a:cubicBezTo>
                  <a:cubicBezTo>
                    <a:pt x="8640" y="9908"/>
                    <a:pt x="8806" y="11876"/>
                    <a:pt x="9841" y="13277"/>
                  </a:cubicBezTo>
                  <a:cubicBezTo>
                    <a:pt x="9336" y="13169"/>
                    <a:pt x="8826" y="13116"/>
                    <a:pt x="8318" y="13116"/>
                  </a:cubicBezTo>
                  <a:cubicBezTo>
                    <a:pt x="5839" y="13116"/>
                    <a:pt x="3425" y="14376"/>
                    <a:pt x="2068" y="16646"/>
                  </a:cubicBezTo>
                  <a:cubicBezTo>
                    <a:pt x="0" y="20082"/>
                    <a:pt x="1134" y="24552"/>
                    <a:pt x="4570" y="26586"/>
                  </a:cubicBezTo>
                  <a:cubicBezTo>
                    <a:pt x="5237" y="26987"/>
                    <a:pt x="5938" y="27254"/>
                    <a:pt x="6672" y="27420"/>
                  </a:cubicBezTo>
                  <a:cubicBezTo>
                    <a:pt x="6405" y="29188"/>
                    <a:pt x="7172" y="30990"/>
                    <a:pt x="8806" y="31957"/>
                  </a:cubicBezTo>
                  <a:cubicBezTo>
                    <a:pt x="9529" y="32374"/>
                    <a:pt x="10321" y="32582"/>
                    <a:pt x="11087" y="32582"/>
                  </a:cubicBezTo>
                  <a:cubicBezTo>
                    <a:pt x="11240" y="32582"/>
                    <a:pt x="11392" y="32574"/>
                    <a:pt x="11542" y="32557"/>
                  </a:cubicBezTo>
                  <a:cubicBezTo>
                    <a:pt x="11675" y="33325"/>
                    <a:pt x="12142" y="34058"/>
                    <a:pt x="12843" y="34492"/>
                  </a:cubicBezTo>
                  <a:cubicBezTo>
                    <a:pt x="13285" y="34761"/>
                    <a:pt x="13772" y="34887"/>
                    <a:pt x="14252" y="34887"/>
                  </a:cubicBezTo>
                  <a:cubicBezTo>
                    <a:pt x="14605" y="34887"/>
                    <a:pt x="14953" y="34819"/>
                    <a:pt x="15278" y="34692"/>
                  </a:cubicBezTo>
                  <a:cubicBezTo>
                    <a:pt x="15478" y="35259"/>
                    <a:pt x="15878" y="35793"/>
                    <a:pt x="16445" y="36127"/>
                  </a:cubicBezTo>
                  <a:cubicBezTo>
                    <a:pt x="16812" y="36327"/>
                    <a:pt x="17212" y="36460"/>
                    <a:pt x="17613" y="36494"/>
                  </a:cubicBezTo>
                  <a:cubicBezTo>
                    <a:pt x="16879" y="39496"/>
                    <a:pt x="18146" y="42765"/>
                    <a:pt x="20915" y="44433"/>
                  </a:cubicBezTo>
                  <a:cubicBezTo>
                    <a:pt x="22091" y="45134"/>
                    <a:pt x="23379" y="45467"/>
                    <a:pt x="24646" y="45467"/>
                  </a:cubicBezTo>
                  <a:cubicBezTo>
                    <a:pt x="27117" y="45467"/>
                    <a:pt x="29511" y="44202"/>
                    <a:pt x="30856" y="41931"/>
                  </a:cubicBezTo>
                  <a:cubicBezTo>
                    <a:pt x="31856" y="40263"/>
                    <a:pt x="32090" y="38395"/>
                    <a:pt x="31723" y="36627"/>
                  </a:cubicBezTo>
                  <a:lnTo>
                    <a:pt x="31723" y="36627"/>
                  </a:lnTo>
                  <a:cubicBezTo>
                    <a:pt x="32116" y="36739"/>
                    <a:pt x="32517" y="36794"/>
                    <a:pt x="32916" y="36794"/>
                  </a:cubicBezTo>
                  <a:cubicBezTo>
                    <a:pt x="34416" y="36794"/>
                    <a:pt x="35883" y="36022"/>
                    <a:pt x="36726" y="34626"/>
                  </a:cubicBezTo>
                  <a:cubicBezTo>
                    <a:pt x="37760" y="32891"/>
                    <a:pt x="37494" y="30723"/>
                    <a:pt x="36193" y="29288"/>
                  </a:cubicBezTo>
                  <a:cubicBezTo>
                    <a:pt x="37093" y="29255"/>
                    <a:pt x="37927" y="28788"/>
                    <a:pt x="38428" y="27954"/>
                  </a:cubicBezTo>
                  <a:cubicBezTo>
                    <a:pt x="39061" y="26920"/>
                    <a:pt x="38895" y="25619"/>
                    <a:pt x="38127" y="24718"/>
                  </a:cubicBezTo>
                  <a:cubicBezTo>
                    <a:pt x="40562" y="24685"/>
                    <a:pt x="42897" y="23451"/>
                    <a:pt x="44232" y="21216"/>
                  </a:cubicBezTo>
                  <a:cubicBezTo>
                    <a:pt x="46267" y="17780"/>
                    <a:pt x="45166" y="13310"/>
                    <a:pt x="41730" y="11275"/>
                  </a:cubicBezTo>
                  <a:cubicBezTo>
                    <a:pt x="40562" y="10584"/>
                    <a:pt x="39274" y="10250"/>
                    <a:pt x="38001" y="10250"/>
                  </a:cubicBezTo>
                  <a:cubicBezTo>
                    <a:pt x="37493" y="10250"/>
                    <a:pt x="36988" y="10304"/>
                    <a:pt x="36493" y="10408"/>
                  </a:cubicBezTo>
                  <a:cubicBezTo>
                    <a:pt x="36460" y="9508"/>
                    <a:pt x="35993" y="8607"/>
                    <a:pt x="35159" y="8107"/>
                  </a:cubicBezTo>
                  <a:cubicBezTo>
                    <a:pt x="34702" y="7842"/>
                    <a:pt x="34194" y="7717"/>
                    <a:pt x="33696" y="7717"/>
                  </a:cubicBezTo>
                  <a:cubicBezTo>
                    <a:pt x="33503" y="7717"/>
                    <a:pt x="33311" y="7736"/>
                    <a:pt x="33124" y="7773"/>
                  </a:cubicBezTo>
                  <a:cubicBezTo>
                    <a:pt x="33324" y="5138"/>
                    <a:pt x="32056" y="2469"/>
                    <a:pt x="29621" y="1035"/>
                  </a:cubicBezTo>
                  <a:cubicBezTo>
                    <a:pt x="28456" y="334"/>
                    <a:pt x="27172" y="0"/>
                    <a:pt x="25905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6"/>
            <p:cNvSpPr/>
            <p:nvPr/>
          </p:nvSpPr>
          <p:spPr>
            <a:xfrm>
              <a:off x="2958950" y="1937675"/>
              <a:ext cx="262725" cy="426150"/>
            </a:xfrm>
            <a:custGeom>
              <a:rect b="b" l="l" r="r" t="t"/>
              <a:pathLst>
                <a:path extrusionOk="0" h="17046" w="10509">
                  <a:moveTo>
                    <a:pt x="2803" y="0"/>
                  </a:moveTo>
                  <a:lnTo>
                    <a:pt x="1" y="1234"/>
                  </a:lnTo>
                  <a:lnTo>
                    <a:pt x="10508" y="17046"/>
                  </a:lnTo>
                  <a:lnTo>
                    <a:pt x="2803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36"/>
            <p:cNvSpPr/>
            <p:nvPr/>
          </p:nvSpPr>
          <p:spPr>
            <a:xfrm>
              <a:off x="4026375" y="3103500"/>
              <a:ext cx="193500" cy="333600"/>
            </a:xfrm>
            <a:custGeom>
              <a:rect b="b" l="l" r="r" t="t"/>
              <a:pathLst>
                <a:path extrusionOk="0" h="13344" w="7740">
                  <a:moveTo>
                    <a:pt x="1" y="0"/>
                  </a:moveTo>
                  <a:lnTo>
                    <a:pt x="4938" y="13343"/>
                  </a:lnTo>
                  <a:lnTo>
                    <a:pt x="7740" y="12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6"/>
            <p:cNvSpPr/>
            <p:nvPr/>
          </p:nvSpPr>
          <p:spPr>
            <a:xfrm>
              <a:off x="4047225" y="2869175"/>
              <a:ext cx="356950" cy="76725"/>
            </a:xfrm>
            <a:custGeom>
              <a:rect b="b" l="l" r="r" t="t"/>
              <a:pathLst>
                <a:path extrusionOk="0" h="3069" w="14278">
                  <a:moveTo>
                    <a:pt x="14277" y="0"/>
                  </a:moveTo>
                  <a:lnTo>
                    <a:pt x="1" y="1635"/>
                  </a:lnTo>
                  <a:lnTo>
                    <a:pt x="14144" y="3069"/>
                  </a:lnTo>
                  <a:lnTo>
                    <a:pt x="14277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6"/>
            <p:cNvSpPr/>
            <p:nvPr/>
          </p:nvSpPr>
          <p:spPr>
            <a:xfrm>
              <a:off x="3857925" y="2066925"/>
              <a:ext cx="192675" cy="213500"/>
            </a:xfrm>
            <a:custGeom>
              <a:rect b="b" l="l" r="r" t="t"/>
              <a:pathLst>
                <a:path extrusionOk="0" h="8540" w="7707">
                  <a:moveTo>
                    <a:pt x="4470" y="0"/>
                  </a:moveTo>
                  <a:lnTo>
                    <a:pt x="1" y="8540"/>
                  </a:lnTo>
                  <a:lnTo>
                    <a:pt x="7706" y="2102"/>
                  </a:lnTo>
                  <a:lnTo>
                    <a:pt x="4470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8" name="Google Shape;1218;p36"/>
          <p:cNvSpPr/>
          <p:nvPr/>
        </p:nvSpPr>
        <p:spPr>
          <a:xfrm>
            <a:off x="7994850" y="1243325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36"/>
          <p:cNvSpPr/>
          <p:nvPr/>
        </p:nvSpPr>
        <p:spPr>
          <a:xfrm flipH="1">
            <a:off x="384825" y="3175038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0" name="Google Shape;1220;p36"/>
          <p:cNvGrpSpPr/>
          <p:nvPr/>
        </p:nvGrpSpPr>
        <p:grpSpPr>
          <a:xfrm>
            <a:off x="5741217" y="4438050"/>
            <a:ext cx="253593" cy="322744"/>
            <a:chOff x="3828325" y="875775"/>
            <a:chExt cx="330501" cy="420623"/>
          </a:xfrm>
        </p:grpSpPr>
        <p:sp>
          <p:nvSpPr>
            <p:cNvPr id="1221" name="Google Shape;1221;p36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6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6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36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36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36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36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36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36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36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6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6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3" name="Google Shape;1233;p3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34" name="Google Shape;1234;p36"/>
          <p:cNvSpPr txBox="1"/>
          <p:nvPr>
            <p:ph idx="1" type="subTitle"/>
          </p:nvPr>
        </p:nvSpPr>
        <p:spPr>
          <a:xfrm>
            <a:off x="865625" y="1776675"/>
            <a:ext cx="22287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2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35" name="Google Shape;1235;p36"/>
          <p:cNvSpPr txBox="1"/>
          <p:nvPr>
            <p:ph idx="2" type="subTitle"/>
          </p:nvPr>
        </p:nvSpPr>
        <p:spPr>
          <a:xfrm>
            <a:off x="3457650" y="1776675"/>
            <a:ext cx="22287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2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36" name="Google Shape;1236;p36"/>
          <p:cNvSpPr txBox="1"/>
          <p:nvPr>
            <p:ph idx="3" type="subTitle"/>
          </p:nvPr>
        </p:nvSpPr>
        <p:spPr>
          <a:xfrm>
            <a:off x="865625" y="2231175"/>
            <a:ext cx="2228700" cy="64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7" name="Google Shape;1237;p36"/>
          <p:cNvSpPr txBox="1"/>
          <p:nvPr>
            <p:ph idx="4" type="subTitle"/>
          </p:nvPr>
        </p:nvSpPr>
        <p:spPr>
          <a:xfrm>
            <a:off x="3457650" y="2231179"/>
            <a:ext cx="2228700" cy="64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8" name="Google Shape;1238;p36"/>
          <p:cNvSpPr txBox="1"/>
          <p:nvPr>
            <p:ph idx="5" type="subTitle"/>
          </p:nvPr>
        </p:nvSpPr>
        <p:spPr>
          <a:xfrm>
            <a:off x="6049675" y="1776675"/>
            <a:ext cx="22287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2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39" name="Google Shape;1239;p36"/>
          <p:cNvSpPr txBox="1"/>
          <p:nvPr>
            <p:ph idx="6" type="subTitle"/>
          </p:nvPr>
        </p:nvSpPr>
        <p:spPr>
          <a:xfrm>
            <a:off x="6049675" y="2231179"/>
            <a:ext cx="2228700" cy="64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0" name="Google Shape;1240;p36"/>
          <p:cNvSpPr txBox="1"/>
          <p:nvPr>
            <p:ph idx="7" type="subTitle"/>
          </p:nvPr>
        </p:nvSpPr>
        <p:spPr>
          <a:xfrm>
            <a:off x="865625" y="3482775"/>
            <a:ext cx="22287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2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41" name="Google Shape;1241;p36"/>
          <p:cNvSpPr txBox="1"/>
          <p:nvPr>
            <p:ph idx="8" type="subTitle"/>
          </p:nvPr>
        </p:nvSpPr>
        <p:spPr>
          <a:xfrm>
            <a:off x="3457650" y="3482775"/>
            <a:ext cx="22287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2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42" name="Google Shape;1242;p36"/>
          <p:cNvSpPr txBox="1"/>
          <p:nvPr>
            <p:ph idx="9" type="subTitle"/>
          </p:nvPr>
        </p:nvSpPr>
        <p:spPr>
          <a:xfrm>
            <a:off x="865625" y="3937275"/>
            <a:ext cx="2228700" cy="64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3" name="Google Shape;1243;p36"/>
          <p:cNvSpPr txBox="1"/>
          <p:nvPr>
            <p:ph idx="13" type="subTitle"/>
          </p:nvPr>
        </p:nvSpPr>
        <p:spPr>
          <a:xfrm>
            <a:off x="3457650" y="3937279"/>
            <a:ext cx="2228700" cy="64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4" name="Google Shape;1244;p36"/>
          <p:cNvSpPr txBox="1"/>
          <p:nvPr>
            <p:ph idx="14" type="subTitle"/>
          </p:nvPr>
        </p:nvSpPr>
        <p:spPr>
          <a:xfrm>
            <a:off x="6049675" y="3482775"/>
            <a:ext cx="22287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2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45" name="Google Shape;1245;p36"/>
          <p:cNvSpPr txBox="1"/>
          <p:nvPr>
            <p:ph idx="15" type="subTitle"/>
          </p:nvPr>
        </p:nvSpPr>
        <p:spPr>
          <a:xfrm>
            <a:off x="6049675" y="3937279"/>
            <a:ext cx="2228700" cy="64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7"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7" name="Google Shape;1247;p37"/>
          <p:cNvGrpSpPr/>
          <p:nvPr/>
        </p:nvGrpSpPr>
        <p:grpSpPr>
          <a:xfrm rot="-2947951">
            <a:off x="3357063" y="33933"/>
            <a:ext cx="5061179" cy="5250987"/>
            <a:chOff x="2958950" y="1937675"/>
            <a:chExt cx="1445225" cy="1499425"/>
          </a:xfrm>
        </p:grpSpPr>
        <p:sp>
          <p:nvSpPr>
            <p:cNvPr id="1248" name="Google Shape;1248;p37"/>
            <p:cNvSpPr/>
            <p:nvPr/>
          </p:nvSpPr>
          <p:spPr>
            <a:xfrm>
              <a:off x="3016500" y="2277900"/>
              <a:ext cx="1156675" cy="1136675"/>
            </a:xfrm>
            <a:custGeom>
              <a:rect b="b" l="l" r="r" t="t"/>
              <a:pathLst>
                <a:path extrusionOk="0" h="45467" w="46267">
                  <a:moveTo>
                    <a:pt x="25905" y="0"/>
                  </a:moveTo>
                  <a:cubicBezTo>
                    <a:pt x="23434" y="0"/>
                    <a:pt x="21026" y="1266"/>
                    <a:pt x="19681" y="3537"/>
                  </a:cubicBezTo>
                  <a:cubicBezTo>
                    <a:pt x="19447" y="3904"/>
                    <a:pt x="19247" y="4304"/>
                    <a:pt x="19114" y="4704"/>
                  </a:cubicBezTo>
                  <a:cubicBezTo>
                    <a:pt x="19080" y="4704"/>
                    <a:pt x="19047" y="4671"/>
                    <a:pt x="19014" y="4637"/>
                  </a:cubicBezTo>
                  <a:cubicBezTo>
                    <a:pt x="18571" y="4376"/>
                    <a:pt x="18082" y="4251"/>
                    <a:pt x="17599" y="4251"/>
                  </a:cubicBezTo>
                  <a:cubicBezTo>
                    <a:pt x="16660" y="4251"/>
                    <a:pt x="15739" y="4724"/>
                    <a:pt x="15211" y="5605"/>
                  </a:cubicBezTo>
                  <a:cubicBezTo>
                    <a:pt x="15078" y="5838"/>
                    <a:pt x="14978" y="6105"/>
                    <a:pt x="14911" y="6372"/>
                  </a:cubicBezTo>
                  <a:cubicBezTo>
                    <a:pt x="14431" y="6209"/>
                    <a:pt x="13936" y="6130"/>
                    <a:pt x="13444" y="6130"/>
                  </a:cubicBezTo>
                  <a:cubicBezTo>
                    <a:pt x="11919" y="6130"/>
                    <a:pt x="10431" y="6894"/>
                    <a:pt x="9574" y="8307"/>
                  </a:cubicBezTo>
                  <a:cubicBezTo>
                    <a:pt x="8640" y="9908"/>
                    <a:pt x="8806" y="11876"/>
                    <a:pt x="9841" y="13277"/>
                  </a:cubicBezTo>
                  <a:cubicBezTo>
                    <a:pt x="9336" y="13169"/>
                    <a:pt x="8826" y="13116"/>
                    <a:pt x="8318" y="13116"/>
                  </a:cubicBezTo>
                  <a:cubicBezTo>
                    <a:pt x="5839" y="13116"/>
                    <a:pt x="3425" y="14376"/>
                    <a:pt x="2068" y="16646"/>
                  </a:cubicBezTo>
                  <a:cubicBezTo>
                    <a:pt x="0" y="20082"/>
                    <a:pt x="1134" y="24552"/>
                    <a:pt x="4570" y="26586"/>
                  </a:cubicBezTo>
                  <a:cubicBezTo>
                    <a:pt x="5237" y="26987"/>
                    <a:pt x="5938" y="27254"/>
                    <a:pt x="6672" y="27420"/>
                  </a:cubicBezTo>
                  <a:cubicBezTo>
                    <a:pt x="6405" y="29188"/>
                    <a:pt x="7172" y="30990"/>
                    <a:pt x="8806" y="31957"/>
                  </a:cubicBezTo>
                  <a:cubicBezTo>
                    <a:pt x="9529" y="32374"/>
                    <a:pt x="10321" y="32582"/>
                    <a:pt x="11087" y="32582"/>
                  </a:cubicBezTo>
                  <a:cubicBezTo>
                    <a:pt x="11240" y="32582"/>
                    <a:pt x="11392" y="32574"/>
                    <a:pt x="11542" y="32557"/>
                  </a:cubicBezTo>
                  <a:cubicBezTo>
                    <a:pt x="11675" y="33325"/>
                    <a:pt x="12142" y="34058"/>
                    <a:pt x="12843" y="34492"/>
                  </a:cubicBezTo>
                  <a:cubicBezTo>
                    <a:pt x="13285" y="34761"/>
                    <a:pt x="13772" y="34887"/>
                    <a:pt x="14252" y="34887"/>
                  </a:cubicBezTo>
                  <a:cubicBezTo>
                    <a:pt x="14605" y="34887"/>
                    <a:pt x="14953" y="34819"/>
                    <a:pt x="15278" y="34692"/>
                  </a:cubicBezTo>
                  <a:cubicBezTo>
                    <a:pt x="15478" y="35259"/>
                    <a:pt x="15878" y="35793"/>
                    <a:pt x="16445" y="36127"/>
                  </a:cubicBezTo>
                  <a:cubicBezTo>
                    <a:pt x="16812" y="36327"/>
                    <a:pt x="17212" y="36460"/>
                    <a:pt x="17613" y="36494"/>
                  </a:cubicBezTo>
                  <a:cubicBezTo>
                    <a:pt x="16879" y="39496"/>
                    <a:pt x="18146" y="42765"/>
                    <a:pt x="20915" y="44433"/>
                  </a:cubicBezTo>
                  <a:cubicBezTo>
                    <a:pt x="22091" y="45134"/>
                    <a:pt x="23379" y="45467"/>
                    <a:pt x="24646" y="45467"/>
                  </a:cubicBezTo>
                  <a:cubicBezTo>
                    <a:pt x="27117" y="45467"/>
                    <a:pt x="29511" y="44202"/>
                    <a:pt x="30856" y="41931"/>
                  </a:cubicBezTo>
                  <a:cubicBezTo>
                    <a:pt x="31856" y="40263"/>
                    <a:pt x="32090" y="38395"/>
                    <a:pt x="31723" y="36627"/>
                  </a:cubicBezTo>
                  <a:lnTo>
                    <a:pt x="31723" y="36627"/>
                  </a:lnTo>
                  <a:cubicBezTo>
                    <a:pt x="32116" y="36739"/>
                    <a:pt x="32517" y="36794"/>
                    <a:pt x="32916" y="36794"/>
                  </a:cubicBezTo>
                  <a:cubicBezTo>
                    <a:pt x="34416" y="36794"/>
                    <a:pt x="35883" y="36022"/>
                    <a:pt x="36726" y="34626"/>
                  </a:cubicBezTo>
                  <a:cubicBezTo>
                    <a:pt x="37760" y="32891"/>
                    <a:pt x="37494" y="30723"/>
                    <a:pt x="36193" y="29288"/>
                  </a:cubicBezTo>
                  <a:cubicBezTo>
                    <a:pt x="37093" y="29255"/>
                    <a:pt x="37927" y="28788"/>
                    <a:pt x="38428" y="27954"/>
                  </a:cubicBezTo>
                  <a:cubicBezTo>
                    <a:pt x="39061" y="26920"/>
                    <a:pt x="38895" y="25619"/>
                    <a:pt x="38127" y="24718"/>
                  </a:cubicBezTo>
                  <a:cubicBezTo>
                    <a:pt x="40562" y="24685"/>
                    <a:pt x="42897" y="23451"/>
                    <a:pt x="44232" y="21216"/>
                  </a:cubicBezTo>
                  <a:cubicBezTo>
                    <a:pt x="46267" y="17780"/>
                    <a:pt x="45166" y="13310"/>
                    <a:pt x="41730" y="11275"/>
                  </a:cubicBezTo>
                  <a:cubicBezTo>
                    <a:pt x="40562" y="10584"/>
                    <a:pt x="39274" y="10250"/>
                    <a:pt x="38001" y="10250"/>
                  </a:cubicBezTo>
                  <a:cubicBezTo>
                    <a:pt x="37493" y="10250"/>
                    <a:pt x="36988" y="10304"/>
                    <a:pt x="36493" y="10408"/>
                  </a:cubicBezTo>
                  <a:cubicBezTo>
                    <a:pt x="36460" y="9508"/>
                    <a:pt x="35993" y="8607"/>
                    <a:pt x="35159" y="8107"/>
                  </a:cubicBezTo>
                  <a:cubicBezTo>
                    <a:pt x="34702" y="7842"/>
                    <a:pt x="34194" y="7717"/>
                    <a:pt x="33696" y="7717"/>
                  </a:cubicBezTo>
                  <a:cubicBezTo>
                    <a:pt x="33503" y="7717"/>
                    <a:pt x="33311" y="7736"/>
                    <a:pt x="33124" y="7773"/>
                  </a:cubicBezTo>
                  <a:cubicBezTo>
                    <a:pt x="33324" y="5138"/>
                    <a:pt x="32056" y="2469"/>
                    <a:pt x="29621" y="1035"/>
                  </a:cubicBezTo>
                  <a:cubicBezTo>
                    <a:pt x="28456" y="334"/>
                    <a:pt x="27172" y="0"/>
                    <a:pt x="25905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7"/>
            <p:cNvSpPr/>
            <p:nvPr/>
          </p:nvSpPr>
          <p:spPr>
            <a:xfrm>
              <a:off x="2958950" y="1937675"/>
              <a:ext cx="262725" cy="426150"/>
            </a:xfrm>
            <a:custGeom>
              <a:rect b="b" l="l" r="r" t="t"/>
              <a:pathLst>
                <a:path extrusionOk="0" h="17046" w="10509">
                  <a:moveTo>
                    <a:pt x="2803" y="0"/>
                  </a:moveTo>
                  <a:lnTo>
                    <a:pt x="1" y="1234"/>
                  </a:lnTo>
                  <a:lnTo>
                    <a:pt x="10508" y="17046"/>
                  </a:lnTo>
                  <a:lnTo>
                    <a:pt x="2803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37"/>
            <p:cNvSpPr/>
            <p:nvPr/>
          </p:nvSpPr>
          <p:spPr>
            <a:xfrm>
              <a:off x="4026375" y="3103500"/>
              <a:ext cx="193500" cy="333600"/>
            </a:xfrm>
            <a:custGeom>
              <a:rect b="b" l="l" r="r" t="t"/>
              <a:pathLst>
                <a:path extrusionOk="0" h="13344" w="7740">
                  <a:moveTo>
                    <a:pt x="1" y="0"/>
                  </a:moveTo>
                  <a:lnTo>
                    <a:pt x="4938" y="13343"/>
                  </a:lnTo>
                  <a:lnTo>
                    <a:pt x="7740" y="12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37"/>
            <p:cNvSpPr/>
            <p:nvPr/>
          </p:nvSpPr>
          <p:spPr>
            <a:xfrm>
              <a:off x="4047225" y="2869175"/>
              <a:ext cx="356950" cy="76725"/>
            </a:xfrm>
            <a:custGeom>
              <a:rect b="b" l="l" r="r" t="t"/>
              <a:pathLst>
                <a:path extrusionOk="0" h="3069" w="14278">
                  <a:moveTo>
                    <a:pt x="14277" y="0"/>
                  </a:moveTo>
                  <a:lnTo>
                    <a:pt x="1" y="1635"/>
                  </a:lnTo>
                  <a:lnTo>
                    <a:pt x="14144" y="3069"/>
                  </a:lnTo>
                  <a:lnTo>
                    <a:pt x="14277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37"/>
            <p:cNvSpPr/>
            <p:nvPr/>
          </p:nvSpPr>
          <p:spPr>
            <a:xfrm>
              <a:off x="3857925" y="2066925"/>
              <a:ext cx="192675" cy="213500"/>
            </a:xfrm>
            <a:custGeom>
              <a:rect b="b" l="l" r="r" t="t"/>
              <a:pathLst>
                <a:path extrusionOk="0" h="8540" w="7707">
                  <a:moveTo>
                    <a:pt x="4470" y="0"/>
                  </a:moveTo>
                  <a:lnTo>
                    <a:pt x="1" y="8540"/>
                  </a:lnTo>
                  <a:lnTo>
                    <a:pt x="7706" y="2102"/>
                  </a:lnTo>
                  <a:lnTo>
                    <a:pt x="4470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3" name="Google Shape;1253;p37"/>
          <p:cNvSpPr/>
          <p:nvPr/>
        </p:nvSpPr>
        <p:spPr>
          <a:xfrm>
            <a:off x="8075925" y="3835725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37"/>
          <p:cNvSpPr/>
          <p:nvPr/>
        </p:nvSpPr>
        <p:spPr>
          <a:xfrm flipH="1">
            <a:off x="409675" y="282525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37"/>
          <p:cNvSpPr/>
          <p:nvPr/>
        </p:nvSpPr>
        <p:spPr>
          <a:xfrm>
            <a:off x="4015775" y="4495163"/>
            <a:ext cx="208500" cy="208500"/>
          </a:xfrm>
          <a:custGeom>
            <a:rect b="b" l="l" r="r" t="t"/>
            <a:pathLst>
              <a:path extrusionOk="0" h="8340" w="8340">
                <a:moveTo>
                  <a:pt x="4170" y="0"/>
                </a:moveTo>
                <a:cubicBezTo>
                  <a:pt x="1868" y="0"/>
                  <a:pt x="0" y="1868"/>
                  <a:pt x="0" y="4170"/>
                </a:cubicBezTo>
                <a:cubicBezTo>
                  <a:pt x="0" y="6471"/>
                  <a:pt x="1868" y="8339"/>
                  <a:pt x="4170" y="8339"/>
                </a:cubicBezTo>
                <a:cubicBezTo>
                  <a:pt x="6472" y="8339"/>
                  <a:pt x="8340" y="6471"/>
                  <a:pt x="8340" y="4170"/>
                </a:cubicBezTo>
                <a:cubicBezTo>
                  <a:pt x="8340" y="1868"/>
                  <a:pt x="6472" y="0"/>
                  <a:pt x="4170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6" name="Google Shape;1256;p37"/>
          <p:cNvGrpSpPr/>
          <p:nvPr/>
        </p:nvGrpSpPr>
        <p:grpSpPr>
          <a:xfrm flipH="1" rot="-1286283">
            <a:off x="8304097" y="1036318"/>
            <a:ext cx="253553" cy="322654"/>
            <a:chOff x="3828325" y="875775"/>
            <a:chExt cx="330501" cy="420623"/>
          </a:xfrm>
        </p:grpSpPr>
        <p:sp>
          <p:nvSpPr>
            <p:cNvPr id="1257" name="Google Shape;1257;p37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37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37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7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37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37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37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37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37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7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7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37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9" name="Google Shape;1269;p37"/>
          <p:cNvSpPr txBox="1"/>
          <p:nvPr>
            <p:ph type="title"/>
          </p:nvPr>
        </p:nvSpPr>
        <p:spPr>
          <a:xfrm flipH="1">
            <a:off x="713225" y="707850"/>
            <a:ext cx="4013400" cy="10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70" name="Google Shape;1270;p37"/>
          <p:cNvSpPr txBox="1"/>
          <p:nvPr>
            <p:ph idx="1" type="subTitle"/>
          </p:nvPr>
        </p:nvSpPr>
        <p:spPr>
          <a:xfrm flipH="1">
            <a:off x="743900" y="1720350"/>
            <a:ext cx="4013400" cy="10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1" name="Google Shape;1271;p37"/>
          <p:cNvSpPr txBox="1"/>
          <p:nvPr/>
        </p:nvSpPr>
        <p:spPr>
          <a:xfrm flipH="1">
            <a:off x="756850" y="3339725"/>
            <a:ext cx="3702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including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and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 sz="12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1"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3" name="Google Shape;1273;p38"/>
          <p:cNvGrpSpPr/>
          <p:nvPr/>
        </p:nvGrpSpPr>
        <p:grpSpPr>
          <a:xfrm rot="-2882640">
            <a:off x="2073624" y="219683"/>
            <a:ext cx="5080133" cy="4411631"/>
            <a:chOff x="3016500" y="2066925"/>
            <a:chExt cx="1577800" cy="1370175"/>
          </a:xfrm>
        </p:grpSpPr>
        <p:sp>
          <p:nvSpPr>
            <p:cNvPr id="1274" name="Google Shape;1274;p38"/>
            <p:cNvSpPr/>
            <p:nvPr/>
          </p:nvSpPr>
          <p:spPr>
            <a:xfrm>
              <a:off x="3016500" y="2277900"/>
              <a:ext cx="1156675" cy="1136675"/>
            </a:xfrm>
            <a:custGeom>
              <a:rect b="b" l="l" r="r" t="t"/>
              <a:pathLst>
                <a:path extrusionOk="0" h="45467" w="46267">
                  <a:moveTo>
                    <a:pt x="25905" y="0"/>
                  </a:moveTo>
                  <a:cubicBezTo>
                    <a:pt x="23434" y="0"/>
                    <a:pt x="21026" y="1266"/>
                    <a:pt x="19681" y="3537"/>
                  </a:cubicBezTo>
                  <a:cubicBezTo>
                    <a:pt x="19447" y="3904"/>
                    <a:pt x="19247" y="4304"/>
                    <a:pt x="19114" y="4704"/>
                  </a:cubicBezTo>
                  <a:cubicBezTo>
                    <a:pt x="19080" y="4704"/>
                    <a:pt x="19047" y="4671"/>
                    <a:pt x="19014" y="4637"/>
                  </a:cubicBezTo>
                  <a:cubicBezTo>
                    <a:pt x="18571" y="4376"/>
                    <a:pt x="18082" y="4251"/>
                    <a:pt x="17599" y="4251"/>
                  </a:cubicBezTo>
                  <a:cubicBezTo>
                    <a:pt x="16660" y="4251"/>
                    <a:pt x="15739" y="4724"/>
                    <a:pt x="15211" y="5605"/>
                  </a:cubicBezTo>
                  <a:cubicBezTo>
                    <a:pt x="15078" y="5838"/>
                    <a:pt x="14978" y="6105"/>
                    <a:pt x="14911" y="6372"/>
                  </a:cubicBezTo>
                  <a:cubicBezTo>
                    <a:pt x="14431" y="6209"/>
                    <a:pt x="13936" y="6130"/>
                    <a:pt x="13444" y="6130"/>
                  </a:cubicBezTo>
                  <a:cubicBezTo>
                    <a:pt x="11919" y="6130"/>
                    <a:pt x="10431" y="6894"/>
                    <a:pt x="9574" y="8307"/>
                  </a:cubicBezTo>
                  <a:cubicBezTo>
                    <a:pt x="8640" y="9908"/>
                    <a:pt x="8806" y="11876"/>
                    <a:pt x="9841" y="13277"/>
                  </a:cubicBezTo>
                  <a:cubicBezTo>
                    <a:pt x="9336" y="13169"/>
                    <a:pt x="8826" y="13116"/>
                    <a:pt x="8318" y="13116"/>
                  </a:cubicBezTo>
                  <a:cubicBezTo>
                    <a:pt x="5839" y="13116"/>
                    <a:pt x="3425" y="14376"/>
                    <a:pt x="2068" y="16646"/>
                  </a:cubicBezTo>
                  <a:cubicBezTo>
                    <a:pt x="0" y="20082"/>
                    <a:pt x="1134" y="24552"/>
                    <a:pt x="4570" y="26586"/>
                  </a:cubicBezTo>
                  <a:cubicBezTo>
                    <a:pt x="5237" y="26987"/>
                    <a:pt x="5938" y="27254"/>
                    <a:pt x="6672" y="27420"/>
                  </a:cubicBezTo>
                  <a:cubicBezTo>
                    <a:pt x="6405" y="29188"/>
                    <a:pt x="7172" y="30990"/>
                    <a:pt x="8806" y="31957"/>
                  </a:cubicBezTo>
                  <a:cubicBezTo>
                    <a:pt x="9529" y="32374"/>
                    <a:pt x="10321" y="32582"/>
                    <a:pt x="11087" y="32582"/>
                  </a:cubicBezTo>
                  <a:cubicBezTo>
                    <a:pt x="11240" y="32582"/>
                    <a:pt x="11392" y="32574"/>
                    <a:pt x="11542" y="32557"/>
                  </a:cubicBezTo>
                  <a:cubicBezTo>
                    <a:pt x="11675" y="33325"/>
                    <a:pt x="12142" y="34058"/>
                    <a:pt x="12843" y="34492"/>
                  </a:cubicBezTo>
                  <a:cubicBezTo>
                    <a:pt x="13285" y="34761"/>
                    <a:pt x="13772" y="34887"/>
                    <a:pt x="14252" y="34887"/>
                  </a:cubicBezTo>
                  <a:cubicBezTo>
                    <a:pt x="14605" y="34887"/>
                    <a:pt x="14953" y="34819"/>
                    <a:pt x="15278" y="34692"/>
                  </a:cubicBezTo>
                  <a:cubicBezTo>
                    <a:pt x="15478" y="35259"/>
                    <a:pt x="15878" y="35793"/>
                    <a:pt x="16445" y="36127"/>
                  </a:cubicBezTo>
                  <a:cubicBezTo>
                    <a:pt x="16812" y="36327"/>
                    <a:pt x="17212" y="36460"/>
                    <a:pt x="17613" y="36494"/>
                  </a:cubicBezTo>
                  <a:cubicBezTo>
                    <a:pt x="16879" y="39496"/>
                    <a:pt x="18146" y="42765"/>
                    <a:pt x="20915" y="44433"/>
                  </a:cubicBezTo>
                  <a:cubicBezTo>
                    <a:pt x="22091" y="45134"/>
                    <a:pt x="23379" y="45467"/>
                    <a:pt x="24646" y="45467"/>
                  </a:cubicBezTo>
                  <a:cubicBezTo>
                    <a:pt x="27117" y="45467"/>
                    <a:pt x="29511" y="44202"/>
                    <a:pt x="30856" y="41931"/>
                  </a:cubicBezTo>
                  <a:cubicBezTo>
                    <a:pt x="31856" y="40263"/>
                    <a:pt x="32090" y="38395"/>
                    <a:pt x="31723" y="36627"/>
                  </a:cubicBezTo>
                  <a:lnTo>
                    <a:pt x="31723" y="36627"/>
                  </a:lnTo>
                  <a:cubicBezTo>
                    <a:pt x="32116" y="36739"/>
                    <a:pt x="32517" y="36794"/>
                    <a:pt x="32916" y="36794"/>
                  </a:cubicBezTo>
                  <a:cubicBezTo>
                    <a:pt x="34416" y="36794"/>
                    <a:pt x="35883" y="36022"/>
                    <a:pt x="36726" y="34626"/>
                  </a:cubicBezTo>
                  <a:cubicBezTo>
                    <a:pt x="37760" y="32891"/>
                    <a:pt x="37494" y="30723"/>
                    <a:pt x="36193" y="29288"/>
                  </a:cubicBezTo>
                  <a:cubicBezTo>
                    <a:pt x="37093" y="29255"/>
                    <a:pt x="37927" y="28788"/>
                    <a:pt x="38428" y="27954"/>
                  </a:cubicBezTo>
                  <a:cubicBezTo>
                    <a:pt x="39061" y="26920"/>
                    <a:pt x="38895" y="25619"/>
                    <a:pt x="38127" y="24718"/>
                  </a:cubicBezTo>
                  <a:cubicBezTo>
                    <a:pt x="40562" y="24685"/>
                    <a:pt x="42897" y="23451"/>
                    <a:pt x="44232" y="21216"/>
                  </a:cubicBezTo>
                  <a:cubicBezTo>
                    <a:pt x="46267" y="17780"/>
                    <a:pt x="45166" y="13310"/>
                    <a:pt x="41730" y="11275"/>
                  </a:cubicBezTo>
                  <a:cubicBezTo>
                    <a:pt x="40562" y="10584"/>
                    <a:pt x="39274" y="10250"/>
                    <a:pt x="38001" y="10250"/>
                  </a:cubicBezTo>
                  <a:cubicBezTo>
                    <a:pt x="37493" y="10250"/>
                    <a:pt x="36988" y="10304"/>
                    <a:pt x="36493" y="10408"/>
                  </a:cubicBezTo>
                  <a:cubicBezTo>
                    <a:pt x="36460" y="9508"/>
                    <a:pt x="35993" y="8607"/>
                    <a:pt x="35159" y="8107"/>
                  </a:cubicBezTo>
                  <a:cubicBezTo>
                    <a:pt x="34702" y="7842"/>
                    <a:pt x="34194" y="7717"/>
                    <a:pt x="33696" y="7717"/>
                  </a:cubicBezTo>
                  <a:cubicBezTo>
                    <a:pt x="33503" y="7717"/>
                    <a:pt x="33311" y="7736"/>
                    <a:pt x="33124" y="7773"/>
                  </a:cubicBezTo>
                  <a:cubicBezTo>
                    <a:pt x="33324" y="5138"/>
                    <a:pt x="32056" y="2469"/>
                    <a:pt x="29621" y="1035"/>
                  </a:cubicBezTo>
                  <a:cubicBezTo>
                    <a:pt x="28456" y="334"/>
                    <a:pt x="27172" y="0"/>
                    <a:pt x="25905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38"/>
            <p:cNvSpPr/>
            <p:nvPr/>
          </p:nvSpPr>
          <p:spPr>
            <a:xfrm>
              <a:off x="4081425" y="3011775"/>
              <a:ext cx="512875" cy="275200"/>
            </a:xfrm>
            <a:custGeom>
              <a:rect b="b" l="l" r="r" t="t"/>
              <a:pathLst>
                <a:path extrusionOk="0" h="11008" w="20515">
                  <a:moveTo>
                    <a:pt x="0" y="0"/>
                  </a:moveTo>
                  <a:lnTo>
                    <a:pt x="19181" y="11008"/>
                  </a:lnTo>
                  <a:lnTo>
                    <a:pt x="20515" y="80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38"/>
            <p:cNvSpPr/>
            <p:nvPr/>
          </p:nvSpPr>
          <p:spPr>
            <a:xfrm>
              <a:off x="4026375" y="3103500"/>
              <a:ext cx="193500" cy="333600"/>
            </a:xfrm>
            <a:custGeom>
              <a:rect b="b" l="l" r="r" t="t"/>
              <a:pathLst>
                <a:path extrusionOk="0" h="13344" w="7740">
                  <a:moveTo>
                    <a:pt x="1" y="0"/>
                  </a:moveTo>
                  <a:lnTo>
                    <a:pt x="4938" y="13343"/>
                  </a:lnTo>
                  <a:lnTo>
                    <a:pt x="7740" y="12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38"/>
            <p:cNvSpPr/>
            <p:nvPr/>
          </p:nvSpPr>
          <p:spPr>
            <a:xfrm>
              <a:off x="4047225" y="2869175"/>
              <a:ext cx="356950" cy="76725"/>
            </a:xfrm>
            <a:custGeom>
              <a:rect b="b" l="l" r="r" t="t"/>
              <a:pathLst>
                <a:path extrusionOk="0" h="3069" w="14278">
                  <a:moveTo>
                    <a:pt x="14277" y="0"/>
                  </a:moveTo>
                  <a:lnTo>
                    <a:pt x="1" y="1635"/>
                  </a:lnTo>
                  <a:lnTo>
                    <a:pt x="14144" y="3069"/>
                  </a:lnTo>
                  <a:lnTo>
                    <a:pt x="14277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38"/>
            <p:cNvSpPr/>
            <p:nvPr/>
          </p:nvSpPr>
          <p:spPr>
            <a:xfrm>
              <a:off x="3857925" y="2066925"/>
              <a:ext cx="192675" cy="213500"/>
            </a:xfrm>
            <a:custGeom>
              <a:rect b="b" l="l" r="r" t="t"/>
              <a:pathLst>
                <a:path extrusionOk="0" h="8540" w="7707">
                  <a:moveTo>
                    <a:pt x="4470" y="0"/>
                  </a:moveTo>
                  <a:lnTo>
                    <a:pt x="1" y="8540"/>
                  </a:lnTo>
                  <a:lnTo>
                    <a:pt x="7706" y="2102"/>
                  </a:lnTo>
                  <a:lnTo>
                    <a:pt x="4470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9" name="Google Shape;1279;p38"/>
          <p:cNvSpPr/>
          <p:nvPr/>
        </p:nvSpPr>
        <p:spPr>
          <a:xfrm>
            <a:off x="7525550" y="310788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0" name="Google Shape;1280;p38"/>
          <p:cNvGrpSpPr/>
          <p:nvPr/>
        </p:nvGrpSpPr>
        <p:grpSpPr>
          <a:xfrm flipH="1">
            <a:off x="1444287" y="4338475"/>
            <a:ext cx="330501" cy="420623"/>
            <a:chOff x="3828325" y="875775"/>
            <a:chExt cx="330501" cy="420623"/>
          </a:xfrm>
        </p:grpSpPr>
        <p:sp>
          <p:nvSpPr>
            <p:cNvPr id="1281" name="Google Shape;1281;p38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8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8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8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8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38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38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38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38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38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38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38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3" name="Google Shape;1293;p38"/>
          <p:cNvSpPr/>
          <p:nvPr/>
        </p:nvSpPr>
        <p:spPr>
          <a:xfrm>
            <a:off x="6891450" y="4485688"/>
            <a:ext cx="208500" cy="208500"/>
          </a:xfrm>
          <a:custGeom>
            <a:rect b="b" l="l" r="r" t="t"/>
            <a:pathLst>
              <a:path extrusionOk="0" h="8340" w="8340">
                <a:moveTo>
                  <a:pt x="4170" y="0"/>
                </a:moveTo>
                <a:cubicBezTo>
                  <a:pt x="1868" y="0"/>
                  <a:pt x="0" y="1868"/>
                  <a:pt x="0" y="4170"/>
                </a:cubicBezTo>
                <a:cubicBezTo>
                  <a:pt x="0" y="6471"/>
                  <a:pt x="1868" y="8339"/>
                  <a:pt x="4170" y="8339"/>
                </a:cubicBezTo>
                <a:cubicBezTo>
                  <a:pt x="6472" y="8339"/>
                  <a:pt x="8340" y="6471"/>
                  <a:pt x="8340" y="4170"/>
                </a:cubicBezTo>
                <a:cubicBezTo>
                  <a:pt x="8340" y="1868"/>
                  <a:pt x="6472" y="0"/>
                  <a:pt x="4170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38"/>
          <p:cNvSpPr/>
          <p:nvPr/>
        </p:nvSpPr>
        <p:spPr>
          <a:xfrm flipH="1">
            <a:off x="644825" y="2110238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5" name="Google Shape;1295;p38"/>
          <p:cNvGrpSpPr/>
          <p:nvPr/>
        </p:nvGrpSpPr>
        <p:grpSpPr>
          <a:xfrm>
            <a:off x="6026713" y="448975"/>
            <a:ext cx="330501" cy="420623"/>
            <a:chOff x="3828325" y="875775"/>
            <a:chExt cx="330501" cy="420623"/>
          </a:xfrm>
        </p:grpSpPr>
        <p:sp>
          <p:nvSpPr>
            <p:cNvPr id="1296" name="Google Shape;1296;p38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8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8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38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8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38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38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38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38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38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38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38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2"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9" name="Google Shape;1309;p39"/>
          <p:cNvGrpSpPr/>
          <p:nvPr/>
        </p:nvGrpSpPr>
        <p:grpSpPr>
          <a:xfrm rot="-9155413">
            <a:off x="389330" y="602832"/>
            <a:ext cx="4967099" cy="4149286"/>
            <a:chOff x="3016500" y="2277900"/>
            <a:chExt cx="1387675" cy="1159200"/>
          </a:xfrm>
        </p:grpSpPr>
        <p:sp>
          <p:nvSpPr>
            <p:cNvPr id="1310" name="Google Shape;1310;p39"/>
            <p:cNvSpPr/>
            <p:nvPr/>
          </p:nvSpPr>
          <p:spPr>
            <a:xfrm>
              <a:off x="3016500" y="2277900"/>
              <a:ext cx="1156675" cy="1136675"/>
            </a:xfrm>
            <a:custGeom>
              <a:rect b="b" l="l" r="r" t="t"/>
              <a:pathLst>
                <a:path extrusionOk="0" h="45467" w="46267">
                  <a:moveTo>
                    <a:pt x="25905" y="0"/>
                  </a:moveTo>
                  <a:cubicBezTo>
                    <a:pt x="23434" y="0"/>
                    <a:pt x="21026" y="1266"/>
                    <a:pt x="19681" y="3537"/>
                  </a:cubicBezTo>
                  <a:cubicBezTo>
                    <a:pt x="19447" y="3904"/>
                    <a:pt x="19247" y="4304"/>
                    <a:pt x="19114" y="4704"/>
                  </a:cubicBezTo>
                  <a:cubicBezTo>
                    <a:pt x="19080" y="4704"/>
                    <a:pt x="19047" y="4671"/>
                    <a:pt x="19014" y="4637"/>
                  </a:cubicBezTo>
                  <a:cubicBezTo>
                    <a:pt x="18571" y="4376"/>
                    <a:pt x="18082" y="4251"/>
                    <a:pt x="17599" y="4251"/>
                  </a:cubicBezTo>
                  <a:cubicBezTo>
                    <a:pt x="16660" y="4251"/>
                    <a:pt x="15739" y="4724"/>
                    <a:pt x="15211" y="5605"/>
                  </a:cubicBezTo>
                  <a:cubicBezTo>
                    <a:pt x="15078" y="5838"/>
                    <a:pt x="14978" y="6105"/>
                    <a:pt x="14911" y="6372"/>
                  </a:cubicBezTo>
                  <a:cubicBezTo>
                    <a:pt x="14431" y="6209"/>
                    <a:pt x="13936" y="6130"/>
                    <a:pt x="13444" y="6130"/>
                  </a:cubicBezTo>
                  <a:cubicBezTo>
                    <a:pt x="11919" y="6130"/>
                    <a:pt x="10431" y="6894"/>
                    <a:pt x="9574" y="8307"/>
                  </a:cubicBezTo>
                  <a:cubicBezTo>
                    <a:pt x="8640" y="9908"/>
                    <a:pt x="8806" y="11876"/>
                    <a:pt x="9841" y="13277"/>
                  </a:cubicBezTo>
                  <a:cubicBezTo>
                    <a:pt x="9336" y="13169"/>
                    <a:pt x="8826" y="13116"/>
                    <a:pt x="8318" y="13116"/>
                  </a:cubicBezTo>
                  <a:cubicBezTo>
                    <a:pt x="5839" y="13116"/>
                    <a:pt x="3425" y="14376"/>
                    <a:pt x="2068" y="16646"/>
                  </a:cubicBezTo>
                  <a:cubicBezTo>
                    <a:pt x="0" y="20082"/>
                    <a:pt x="1134" y="24552"/>
                    <a:pt x="4570" y="26586"/>
                  </a:cubicBezTo>
                  <a:cubicBezTo>
                    <a:pt x="5237" y="26987"/>
                    <a:pt x="5938" y="27254"/>
                    <a:pt x="6672" y="27420"/>
                  </a:cubicBezTo>
                  <a:cubicBezTo>
                    <a:pt x="6405" y="29188"/>
                    <a:pt x="7172" y="30990"/>
                    <a:pt x="8806" y="31957"/>
                  </a:cubicBezTo>
                  <a:cubicBezTo>
                    <a:pt x="9529" y="32374"/>
                    <a:pt x="10321" y="32582"/>
                    <a:pt x="11087" y="32582"/>
                  </a:cubicBezTo>
                  <a:cubicBezTo>
                    <a:pt x="11240" y="32582"/>
                    <a:pt x="11392" y="32574"/>
                    <a:pt x="11542" y="32557"/>
                  </a:cubicBezTo>
                  <a:cubicBezTo>
                    <a:pt x="11675" y="33325"/>
                    <a:pt x="12142" y="34058"/>
                    <a:pt x="12843" y="34492"/>
                  </a:cubicBezTo>
                  <a:cubicBezTo>
                    <a:pt x="13285" y="34761"/>
                    <a:pt x="13772" y="34887"/>
                    <a:pt x="14252" y="34887"/>
                  </a:cubicBezTo>
                  <a:cubicBezTo>
                    <a:pt x="14605" y="34887"/>
                    <a:pt x="14953" y="34819"/>
                    <a:pt x="15278" y="34692"/>
                  </a:cubicBezTo>
                  <a:cubicBezTo>
                    <a:pt x="15478" y="35259"/>
                    <a:pt x="15878" y="35793"/>
                    <a:pt x="16445" y="36127"/>
                  </a:cubicBezTo>
                  <a:cubicBezTo>
                    <a:pt x="16812" y="36327"/>
                    <a:pt x="17212" y="36460"/>
                    <a:pt x="17613" y="36494"/>
                  </a:cubicBezTo>
                  <a:cubicBezTo>
                    <a:pt x="16879" y="39496"/>
                    <a:pt x="18146" y="42765"/>
                    <a:pt x="20915" y="44433"/>
                  </a:cubicBezTo>
                  <a:cubicBezTo>
                    <a:pt x="22091" y="45134"/>
                    <a:pt x="23379" y="45467"/>
                    <a:pt x="24646" y="45467"/>
                  </a:cubicBezTo>
                  <a:cubicBezTo>
                    <a:pt x="27117" y="45467"/>
                    <a:pt x="29511" y="44202"/>
                    <a:pt x="30856" y="41931"/>
                  </a:cubicBezTo>
                  <a:cubicBezTo>
                    <a:pt x="31856" y="40263"/>
                    <a:pt x="32090" y="38395"/>
                    <a:pt x="31723" y="36627"/>
                  </a:cubicBezTo>
                  <a:lnTo>
                    <a:pt x="31723" y="36627"/>
                  </a:lnTo>
                  <a:cubicBezTo>
                    <a:pt x="32116" y="36739"/>
                    <a:pt x="32517" y="36794"/>
                    <a:pt x="32916" y="36794"/>
                  </a:cubicBezTo>
                  <a:cubicBezTo>
                    <a:pt x="34416" y="36794"/>
                    <a:pt x="35883" y="36022"/>
                    <a:pt x="36726" y="34626"/>
                  </a:cubicBezTo>
                  <a:cubicBezTo>
                    <a:pt x="37760" y="32891"/>
                    <a:pt x="37494" y="30723"/>
                    <a:pt x="36193" y="29288"/>
                  </a:cubicBezTo>
                  <a:cubicBezTo>
                    <a:pt x="37093" y="29255"/>
                    <a:pt x="37927" y="28788"/>
                    <a:pt x="38428" y="27954"/>
                  </a:cubicBezTo>
                  <a:cubicBezTo>
                    <a:pt x="39061" y="26920"/>
                    <a:pt x="38895" y="25619"/>
                    <a:pt x="38127" y="24718"/>
                  </a:cubicBezTo>
                  <a:cubicBezTo>
                    <a:pt x="40562" y="24685"/>
                    <a:pt x="42897" y="23451"/>
                    <a:pt x="44232" y="21216"/>
                  </a:cubicBezTo>
                  <a:cubicBezTo>
                    <a:pt x="46267" y="17780"/>
                    <a:pt x="45166" y="13310"/>
                    <a:pt x="41730" y="11275"/>
                  </a:cubicBezTo>
                  <a:cubicBezTo>
                    <a:pt x="40562" y="10584"/>
                    <a:pt x="39274" y="10250"/>
                    <a:pt x="38001" y="10250"/>
                  </a:cubicBezTo>
                  <a:cubicBezTo>
                    <a:pt x="37493" y="10250"/>
                    <a:pt x="36988" y="10304"/>
                    <a:pt x="36493" y="10408"/>
                  </a:cubicBezTo>
                  <a:cubicBezTo>
                    <a:pt x="36460" y="9508"/>
                    <a:pt x="35993" y="8607"/>
                    <a:pt x="35159" y="8107"/>
                  </a:cubicBezTo>
                  <a:cubicBezTo>
                    <a:pt x="34702" y="7842"/>
                    <a:pt x="34194" y="7717"/>
                    <a:pt x="33696" y="7717"/>
                  </a:cubicBezTo>
                  <a:cubicBezTo>
                    <a:pt x="33503" y="7717"/>
                    <a:pt x="33311" y="7736"/>
                    <a:pt x="33124" y="7773"/>
                  </a:cubicBezTo>
                  <a:cubicBezTo>
                    <a:pt x="33324" y="5138"/>
                    <a:pt x="32056" y="2469"/>
                    <a:pt x="29621" y="1035"/>
                  </a:cubicBezTo>
                  <a:cubicBezTo>
                    <a:pt x="28456" y="334"/>
                    <a:pt x="27172" y="0"/>
                    <a:pt x="25905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9"/>
            <p:cNvSpPr/>
            <p:nvPr/>
          </p:nvSpPr>
          <p:spPr>
            <a:xfrm>
              <a:off x="4026375" y="3103500"/>
              <a:ext cx="193500" cy="333600"/>
            </a:xfrm>
            <a:custGeom>
              <a:rect b="b" l="l" r="r" t="t"/>
              <a:pathLst>
                <a:path extrusionOk="0" h="13344" w="7740">
                  <a:moveTo>
                    <a:pt x="1" y="0"/>
                  </a:moveTo>
                  <a:lnTo>
                    <a:pt x="4938" y="13343"/>
                  </a:lnTo>
                  <a:lnTo>
                    <a:pt x="7740" y="12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9"/>
            <p:cNvSpPr/>
            <p:nvPr/>
          </p:nvSpPr>
          <p:spPr>
            <a:xfrm>
              <a:off x="4047225" y="2869175"/>
              <a:ext cx="356950" cy="76725"/>
            </a:xfrm>
            <a:custGeom>
              <a:rect b="b" l="l" r="r" t="t"/>
              <a:pathLst>
                <a:path extrusionOk="0" h="3069" w="14278">
                  <a:moveTo>
                    <a:pt x="14277" y="0"/>
                  </a:moveTo>
                  <a:lnTo>
                    <a:pt x="1" y="1635"/>
                  </a:lnTo>
                  <a:lnTo>
                    <a:pt x="14144" y="3069"/>
                  </a:lnTo>
                  <a:lnTo>
                    <a:pt x="14277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3" name="Google Shape;1313;p39"/>
          <p:cNvSpPr/>
          <p:nvPr/>
        </p:nvSpPr>
        <p:spPr>
          <a:xfrm>
            <a:off x="7983525" y="1196250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39"/>
          <p:cNvSpPr/>
          <p:nvPr/>
        </p:nvSpPr>
        <p:spPr>
          <a:xfrm flipH="1">
            <a:off x="682675" y="3643713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39"/>
          <p:cNvSpPr/>
          <p:nvPr/>
        </p:nvSpPr>
        <p:spPr>
          <a:xfrm>
            <a:off x="4619650" y="424838"/>
            <a:ext cx="208500" cy="208500"/>
          </a:xfrm>
          <a:custGeom>
            <a:rect b="b" l="l" r="r" t="t"/>
            <a:pathLst>
              <a:path extrusionOk="0" h="8340" w="8340">
                <a:moveTo>
                  <a:pt x="4170" y="0"/>
                </a:moveTo>
                <a:cubicBezTo>
                  <a:pt x="1868" y="0"/>
                  <a:pt x="0" y="1868"/>
                  <a:pt x="0" y="4170"/>
                </a:cubicBezTo>
                <a:cubicBezTo>
                  <a:pt x="0" y="6471"/>
                  <a:pt x="1868" y="8339"/>
                  <a:pt x="4170" y="8339"/>
                </a:cubicBezTo>
                <a:cubicBezTo>
                  <a:pt x="6472" y="8339"/>
                  <a:pt x="8340" y="6471"/>
                  <a:pt x="8340" y="4170"/>
                </a:cubicBezTo>
                <a:cubicBezTo>
                  <a:pt x="8340" y="1868"/>
                  <a:pt x="6472" y="0"/>
                  <a:pt x="4170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6" name="Google Shape;1316;p39"/>
          <p:cNvGrpSpPr/>
          <p:nvPr/>
        </p:nvGrpSpPr>
        <p:grpSpPr>
          <a:xfrm>
            <a:off x="6905414" y="4245823"/>
            <a:ext cx="330501" cy="420581"/>
            <a:chOff x="3828325" y="875775"/>
            <a:chExt cx="330501" cy="420623"/>
          </a:xfrm>
        </p:grpSpPr>
        <p:sp>
          <p:nvSpPr>
            <p:cNvPr id="1317" name="Google Shape;1317;p39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39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39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39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39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39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39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39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39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39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39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9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9" name="Google Shape;1329;p39"/>
          <p:cNvGrpSpPr/>
          <p:nvPr/>
        </p:nvGrpSpPr>
        <p:grpSpPr>
          <a:xfrm>
            <a:off x="1350588" y="424838"/>
            <a:ext cx="330501" cy="420623"/>
            <a:chOff x="3828325" y="875775"/>
            <a:chExt cx="330501" cy="420623"/>
          </a:xfrm>
        </p:grpSpPr>
        <p:sp>
          <p:nvSpPr>
            <p:cNvPr id="1330" name="Google Shape;1330;p39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39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39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39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39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39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39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39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39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39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39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39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23"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3" name="Google Shape;1343;p40"/>
          <p:cNvGrpSpPr/>
          <p:nvPr/>
        </p:nvGrpSpPr>
        <p:grpSpPr>
          <a:xfrm rot="-9029400">
            <a:off x="3477319" y="301567"/>
            <a:ext cx="4966975" cy="4149183"/>
            <a:chOff x="3016500" y="2277900"/>
            <a:chExt cx="1387675" cy="1159200"/>
          </a:xfrm>
        </p:grpSpPr>
        <p:sp>
          <p:nvSpPr>
            <p:cNvPr id="1344" name="Google Shape;1344;p40"/>
            <p:cNvSpPr/>
            <p:nvPr/>
          </p:nvSpPr>
          <p:spPr>
            <a:xfrm>
              <a:off x="3016500" y="2277900"/>
              <a:ext cx="1156675" cy="1136675"/>
            </a:xfrm>
            <a:custGeom>
              <a:rect b="b" l="l" r="r" t="t"/>
              <a:pathLst>
                <a:path extrusionOk="0" h="45467" w="46267">
                  <a:moveTo>
                    <a:pt x="25905" y="0"/>
                  </a:moveTo>
                  <a:cubicBezTo>
                    <a:pt x="23434" y="0"/>
                    <a:pt x="21026" y="1266"/>
                    <a:pt x="19681" y="3537"/>
                  </a:cubicBezTo>
                  <a:cubicBezTo>
                    <a:pt x="19447" y="3904"/>
                    <a:pt x="19247" y="4304"/>
                    <a:pt x="19114" y="4704"/>
                  </a:cubicBezTo>
                  <a:cubicBezTo>
                    <a:pt x="19080" y="4704"/>
                    <a:pt x="19047" y="4671"/>
                    <a:pt x="19014" y="4637"/>
                  </a:cubicBezTo>
                  <a:cubicBezTo>
                    <a:pt x="18571" y="4376"/>
                    <a:pt x="18082" y="4251"/>
                    <a:pt x="17599" y="4251"/>
                  </a:cubicBezTo>
                  <a:cubicBezTo>
                    <a:pt x="16660" y="4251"/>
                    <a:pt x="15739" y="4724"/>
                    <a:pt x="15211" y="5605"/>
                  </a:cubicBezTo>
                  <a:cubicBezTo>
                    <a:pt x="15078" y="5838"/>
                    <a:pt x="14978" y="6105"/>
                    <a:pt x="14911" y="6372"/>
                  </a:cubicBezTo>
                  <a:cubicBezTo>
                    <a:pt x="14431" y="6209"/>
                    <a:pt x="13936" y="6130"/>
                    <a:pt x="13444" y="6130"/>
                  </a:cubicBezTo>
                  <a:cubicBezTo>
                    <a:pt x="11919" y="6130"/>
                    <a:pt x="10431" y="6894"/>
                    <a:pt x="9574" y="8307"/>
                  </a:cubicBezTo>
                  <a:cubicBezTo>
                    <a:pt x="8640" y="9908"/>
                    <a:pt x="8806" y="11876"/>
                    <a:pt x="9841" y="13277"/>
                  </a:cubicBezTo>
                  <a:cubicBezTo>
                    <a:pt x="9336" y="13169"/>
                    <a:pt x="8826" y="13116"/>
                    <a:pt x="8318" y="13116"/>
                  </a:cubicBezTo>
                  <a:cubicBezTo>
                    <a:pt x="5839" y="13116"/>
                    <a:pt x="3425" y="14376"/>
                    <a:pt x="2068" y="16646"/>
                  </a:cubicBezTo>
                  <a:cubicBezTo>
                    <a:pt x="0" y="20082"/>
                    <a:pt x="1134" y="24552"/>
                    <a:pt x="4570" y="26586"/>
                  </a:cubicBezTo>
                  <a:cubicBezTo>
                    <a:pt x="5237" y="26987"/>
                    <a:pt x="5938" y="27254"/>
                    <a:pt x="6672" y="27420"/>
                  </a:cubicBezTo>
                  <a:cubicBezTo>
                    <a:pt x="6405" y="29188"/>
                    <a:pt x="7172" y="30990"/>
                    <a:pt x="8806" y="31957"/>
                  </a:cubicBezTo>
                  <a:cubicBezTo>
                    <a:pt x="9529" y="32374"/>
                    <a:pt x="10321" y="32582"/>
                    <a:pt x="11087" y="32582"/>
                  </a:cubicBezTo>
                  <a:cubicBezTo>
                    <a:pt x="11240" y="32582"/>
                    <a:pt x="11392" y="32574"/>
                    <a:pt x="11542" y="32557"/>
                  </a:cubicBezTo>
                  <a:cubicBezTo>
                    <a:pt x="11675" y="33325"/>
                    <a:pt x="12142" y="34058"/>
                    <a:pt x="12843" y="34492"/>
                  </a:cubicBezTo>
                  <a:cubicBezTo>
                    <a:pt x="13285" y="34761"/>
                    <a:pt x="13772" y="34887"/>
                    <a:pt x="14252" y="34887"/>
                  </a:cubicBezTo>
                  <a:cubicBezTo>
                    <a:pt x="14605" y="34887"/>
                    <a:pt x="14953" y="34819"/>
                    <a:pt x="15278" y="34692"/>
                  </a:cubicBezTo>
                  <a:cubicBezTo>
                    <a:pt x="15478" y="35259"/>
                    <a:pt x="15878" y="35793"/>
                    <a:pt x="16445" y="36127"/>
                  </a:cubicBezTo>
                  <a:cubicBezTo>
                    <a:pt x="16812" y="36327"/>
                    <a:pt x="17212" y="36460"/>
                    <a:pt x="17613" y="36494"/>
                  </a:cubicBezTo>
                  <a:cubicBezTo>
                    <a:pt x="16879" y="39496"/>
                    <a:pt x="18146" y="42765"/>
                    <a:pt x="20915" y="44433"/>
                  </a:cubicBezTo>
                  <a:cubicBezTo>
                    <a:pt x="22091" y="45134"/>
                    <a:pt x="23379" y="45467"/>
                    <a:pt x="24646" y="45467"/>
                  </a:cubicBezTo>
                  <a:cubicBezTo>
                    <a:pt x="27117" y="45467"/>
                    <a:pt x="29511" y="44202"/>
                    <a:pt x="30856" y="41931"/>
                  </a:cubicBezTo>
                  <a:cubicBezTo>
                    <a:pt x="31856" y="40263"/>
                    <a:pt x="32090" y="38395"/>
                    <a:pt x="31723" y="36627"/>
                  </a:cubicBezTo>
                  <a:lnTo>
                    <a:pt x="31723" y="36627"/>
                  </a:lnTo>
                  <a:cubicBezTo>
                    <a:pt x="32116" y="36739"/>
                    <a:pt x="32517" y="36794"/>
                    <a:pt x="32916" y="36794"/>
                  </a:cubicBezTo>
                  <a:cubicBezTo>
                    <a:pt x="34416" y="36794"/>
                    <a:pt x="35883" y="36022"/>
                    <a:pt x="36726" y="34626"/>
                  </a:cubicBezTo>
                  <a:cubicBezTo>
                    <a:pt x="37760" y="32891"/>
                    <a:pt x="37494" y="30723"/>
                    <a:pt x="36193" y="29288"/>
                  </a:cubicBezTo>
                  <a:cubicBezTo>
                    <a:pt x="37093" y="29255"/>
                    <a:pt x="37927" y="28788"/>
                    <a:pt x="38428" y="27954"/>
                  </a:cubicBezTo>
                  <a:cubicBezTo>
                    <a:pt x="39061" y="26920"/>
                    <a:pt x="38895" y="25619"/>
                    <a:pt x="38127" y="24718"/>
                  </a:cubicBezTo>
                  <a:cubicBezTo>
                    <a:pt x="40562" y="24685"/>
                    <a:pt x="42897" y="23451"/>
                    <a:pt x="44232" y="21216"/>
                  </a:cubicBezTo>
                  <a:cubicBezTo>
                    <a:pt x="46267" y="17780"/>
                    <a:pt x="45166" y="13310"/>
                    <a:pt x="41730" y="11275"/>
                  </a:cubicBezTo>
                  <a:cubicBezTo>
                    <a:pt x="40562" y="10584"/>
                    <a:pt x="39274" y="10250"/>
                    <a:pt x="38001" y="10250"/>
                  </a:cubicBezTo>
                  <a:cubicBezTo>
                    <a:pt x="37493" y="10250"/>
                    <a:pt x="36988" y="10304"/>
                    <a:pt x="36493" y="10408"/>
                  </a:cubicBezTo>
                  <a:cubicBezTo>
                    <a:pt x="36460" y="9508"/>
                    <a:pt x="35993" y="8607"/>
                    <a:pt x="35159" y="8107"/>
                  </a:cubicBezTo>
                  <a:cubicBezTo>
                    <a:pt x="34702" y="7842"/>
                    <a:pt x="34194" y="7717"/>
                    <a:pt x="33696" y="7717"/>
                  </a:cubicBezTo>
                  <a:cubicBezTo>
                    <a:pt x="33503" y="7717"/>
                    <a:pt x="33311" y="7736"/>
                    <a:pt x="33124" y="7773"/>
                  </a:cubicBezTo>
                  <a:cubicBezTo>
                    <a:pt x="33324" y="5138"/>
                    <a:pt x="32056" y="2469"/>
                    <a:pt x="29621" y="1035"/>
                  </a:cubicBezTo>
                  <a:cubicBezTo>
                    <a:pt x="28456" y="334"/>
                    <a:pt x="27172" y="0"/>
                    <a:pt x="25905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40"/>
            <p:cNvSpPr/>
            <p:nvPr/>
          </p:nvSpPr>
          <p:spPr>
            <a:xfrm>
              <a:off x="4026375" y="3103500"/>
              <a:ext cx="193500" cy="333600"/>
            </a:xfrm>
            <a:custGeom>
              <a:rect b="b" l="l" r="r" t="t"/>
              <a:pathLst>
                <a:path extrusionOk="0" h="13344" w="7740">
                  <a:moveTo>
                    <a:pt x="1" y="0"/>
                  </a:moveTo>
                  <a:lnTo>
                    <a:pt x="4938" y="13343"/>
                  </a:lnTo>
                  <a:lnTo>
                    <a:pt x="7740" y="12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40"/>
            <p:cNvSpPr/>
            <p:nvPr/>
          </p:nvSpPr>
          <p:spPr>
            <a:xfrm>
              <a:off x="4047225" y="2869175"/>
              <a:ext cx="356950" cy="76725"/>
            </a:xfrm>
            <a:custGeom>
              <a:rect b="b" l="l" r="r" t="t"/>
              <a:pathLst>
                <a:path extrusionOk="0" h="3069" w="14278">
                  <a:moveTo>
                    <a:pt x="14277" y="0"/>
                  </a:moveTo>
                  <a:lnTo>
                    <a:pt x="1" y="1635"/>
                  </a:lnTo>
                  <a:lnTo>
                    <a:pt x="14144" y="3069"/>
                  </a:lnTo>
                  <a:lnTo>
                    <a:pt x="14277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7" name="Google Shape;1347;p40"/>
          <p:cNvSpPr/>
          <p:nvPr/>
        </p:nvSpPr>
        <p:spPr>
          <a:xfrm>
            <a:off x="8106575" y="4206400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40"/>
          <p:cNvSpPr/>
          <p:nvPr/>
        </p:nvSpPr>
        <p:spPr>
          <a:xfrm flipH="1">
            <a:off x="578575" y="2034538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40"/>
          <p:cNvSpPr/>
          <p:nvPr/>
        </p:nvSpPr>
        <p:spPr>
          <a:xfrm>
            <a:off x="3861450" y="3997888"/>
            <a:ext cx="208500" cy="208500"/>
          </a:xfrm>
          <a:custGeom>
            <a:rect b="b" l="l" r="r" t="t"/>
            <a:pathLst>
              <a:path extrusionOk="0" h="8340" w="8340">
                <a:moveTo>
                  <a:pt x="4170" y="0"/>
                </a:moveTo>
                <a:cubicBezTo>
                  <a:pt x="1868" y="0"/>
                  <a:pt x="0" y="1868"/>
                  <a:pt x="0" y="4170"/>
                </a:cubicBezTo>
                <a:cubicBezTo>
                  <a:pt x="0" y="6471"/>
                  <a:pt x="1868" y="8339"/>
                  <a:pt x="4170" y="8339"/>
                </a:cubicBezTo>
                <a:cubicBezTo>
                  <a:pt x="6472" y="8339"/>
                  <a:pt x="8340" y="6471"/>
                  <a:pt x="8340" y="4170"/>
                </a:cubicBezTo>
                <a:cubicBezTo>
                  <a:pt x="8340" y="1868"/>
                  <a:pt x="6472" y="0"/>
                  <a:pt x="4170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0" name="Google Shape;1350;p40"/>
          <p:cNvGrpSpPr/>
          <p:nvPr/>
        </p:nvGrpSpPr>
        <p:grpSpPr>
          <a:xfrm>
            <a:off x="1424689" y="3891861"/>
            <a:ext cx="330501" cy="420581"/>
            <a:chOff x="3828325" y="875775"/>
            <a:chExt cx="330501" cy="420623"/>
          </a:xfrm>
        </p:grpSpPr>
        <p:sp>
          <p:nvSpPr>
            <p:cNvPr id="1351" name="Google Shape;1351;p40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0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40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0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0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0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0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40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40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40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0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40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3" name="Google Shape;1363;p40"/>
          <p:cNvGrpSpPr/>
          <p:nvPr/>
        </p:nvGrpSpPr>
        <p:grpSpPr>
          <a:xfrm>
            <a:off x="3157038" y="633088"/>
            <a:ext cx="330501" cy="420623"/>
            <a:chOff x="3828325" y="875775"/>
            <a:chExt cx="330501" cy="420623"/>
          </a:xfrm>
        </p:grpSpPr>
        <p:sp>
          <p:nvSpPr>
            <p:cNvPr id="1364" name="Google Shape;1364;p40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40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40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0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0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0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0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0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0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0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0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0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5"/>
          <p:cNvGrpSpPr/>
          <p:nvPr/>
        </p:nvGrpSpPr>
        <p:grpSpPr>
          <a:xfrm rot="-9029400">
            <a:off x="2884019" y="623392"/>
            <a:ext cx="4966975" cy="4149183"/>
            <a:chOff x="3016500" y="2277900"/>
            <a:chExt cx="1387675" cy="1159200"/>
          </a:xfrm>
        </p:grpSpPr>
        <p:sp>
          <p:nvSpPr>
            <p:cNvPr id="103" name="Google Shape;103;p5"/>
            <p:cNvSpPr/>
            <p:nvPr/>
          </p:nvSpPr>
          <p:spPr>
            <a:xfrm>
              <a:off x="3016500" y="2277900"/>
              <a:ext cx="1156675" cy="1136675"/>
            </a:xfrm>
            <a:custGeom>
              <a:rect b="b" l="l" r="r" t="t"/>
              <a:pathLst>
                <a:path extrusionOk="0" h="45467" w="46267">
                  <a:moveTo>
                    <a:pt x="25905" y="0"/>
                  </a:moveTo>
                  <a:cubicBezTo>
                    <a:pt x="23434" y="0"/>
                    <a:pt x="21026" y="1266"/>
                    <a:pt x="19681" y="3537"/>
                  </a:cubicBezTo>
                  <a:cubicBezTo>
                    <a:pt x="19447" y="3904"/>
                    <a:pt x="19247" y="4304"/>
                    <a:pt x="19114" y="4704"/>
                  </a:cubicBezTo>
                  <a:cubicBezTo>
                    <a:pt x="19080" y="4704"/>
                    <a:pt x="19047" y="4671"/>
                    <a:pt x="19014" y="4637"/>
                  </a:cubicBezTo>
                  <a:cubicBezTo>
                    <a:pt x="18571" y="4376"/>
                    <a:pt x="18082" y="4251"/>
                    <a:pt x="17599" y="4251"/>
                  </a:cubicBezTo>
                  <a:cubicBezTo>
                    <a:pt x="16660" y="4251"/>
                    <a:pt x="15739" y="4724"/>
                    <a:pt x="15211" y="5605"/>
                  </a:cubicBezTo>
                  <a:cubicBezTo>
                    <a:pt x="15078" y="5838"/>
                    <a:pt x="14978" y="6105"/>
                    <a:pt x="14911" y="6372"/>
                  </a:cubicBezTo>
                  <a:cubicBezTo>
                    <a:pt x="14431" y="6209"/>
                    <a:pt x="13936" y="6130"/>
                    <a:pt x="13444" y="6130"/>
                  </a:cubicBezTo>
                  <a:cubicBezTo>
                    <a:pt x="11919" y="6130"/>
                    <a:pt x="10431" y="6894"/>
                    <a:pt x="9574" y="8307"/>
                  </a:cubicBezTo>
                  <a:cubicBezTo>
                    <a:pt x="8640" y="9908"/>
                    <a:pt x="8806" y="11876"/>
                    <a:pt x="9841" y="13277"/>
                  </a:cubicBezTo>
                  <a:cubicBezTo>
                    <a:pt x="9336" y="13169"/>
                    <a:pt x="8826" y="13116"/>
                    <a:pt x="8318" y="13116"/>
                  </a:cubicBezTo>
                  <a:cubicBezTo>
                    <a:pt x="5839" y="13116"/>
                    <a:pt x="3425" y="14376"/>
                    <a:pt x="2068" y="16646"/>
                  </a:cubicBezTo>
                  <a:cubicBezTo>
                    <a:pt x="0" y="20082"/>
                    <a:pt x="1134" y="24552"/>
                    <a:pt x="4570" y="26586"/>
                  </a:cubicBezTo>
                  <a:cubicBezTo>
                    <a:pt x="5237" y="26987"/>
                    <a:pt x="5938" y="27254"/>
                    <a:pt x="6672" y="27420"/>
                  </a:cubicBezTo>
                  <a:cubicBezTo>
                    <a:pt x="6405" y="29188"/>
                    <a:pt x="7172" y="30990"/>
                    <a:pt x="8806" y="31957"/>
                  </a:cubicBezTo>
                  <a:cubicBezTo>
                    <a:pt x="9529" y="32374"/>
                    <a:pt x="10321" y="32582"/>
                    <a:pt x="11087" y="32582"/>
                  </a:cubicBezTo>
                  <a:cubicBezTo>
                    <a:pt x="11240" y="32582"/>
                    <a:pt x="11392" y="32574"/>
                    <a:pt x="11542" y="32557"/>
                  </a:cubicBezTo>
                  <a:cubicBezTo>
                    <a:pt x="11675" y="33325"/>
                    <a:pt x="12142" y="34058"/>
                    <a:pt x="12843" y="34492"/>
                  </a:cubicBezTo>
                  <a:cubicBezTo>
                    <a:pt x="13285" y="34761"/>
                    <a:pt x="13772" y="34887"/>
                    <a:pt x="14252" y="34887"/>
                  </a:cubicBezTo>
                  <a:cubicBezTo>
                    <a:pt x="14605" y="34887"/>
                    <a:pt x="14953" y="34819"/>
                    <a:pt x="15278" y="34692"/>
                  </a:cubicBezTo>
                  <a:cubicBezTo>
                    <a:pt x="15478" y="35259"/>
                    <a:pt x="15878" y="35793"/>
                    <a:pt x="16445" y="36127"/>
                  </a:cubicBezTo>
                  <a:cubicBezTo>
                    <a:pt x="16812" y="36327"/>
                    <a:pt x="17212" y="36460"/>
                    <a:pt x="17613" y="36494"/>
                  </a:cubicBezTo>
                  <a:cubicBezTo>
                    <a:pt x="16879" y="39496"/>
                    <a:pt x="18146" y="42765"/>
                    <a:pt x="20915" y="44433"/>
                  </a:cubicBezTo>
                  <a:cubicBezTo>
                    <a:pt x="22091" y="45134"/>
                    <a:pt x="23379" y="45467"/>
                    <a:pt x="24646" y="45467"/>
                  </a:cubicBezTo>
                  <a:cubicBezTo>
                    <a:pt x="27117" y="45467"/>
                    <a:pt x="29511" y="44202"/>
                    <a:pt x="30856" y="41931"/>
                  </a:cubicBezTo>
                  <a:cubicBezTo>
                    <a:pt x="31856" y="40263"/>
                    <a:pt x="32090" y="38395"/>
                    <a:pt x="31723" y="36627"/>
                  </a:cubicBezTo>
                  <a:lnTo>
                    <a:pt x="31723" y="36627"/>
                  </a:lnTo>
                  <a:cubicBezTo>
                    <a:pt x="32116" y="36739"/>
                    <a:pt x="32517" y="36794"/>
                    <a:pt x="32916" y="36794"/>
                  </a:cubicBezTo>
                  <a:cubicBezTo>
                    <a:pt x="34416" y="36794"/>
                    <a:pt x="35883" y="36022"/>
                    <a:pt x="36726" y="34626"/>
                  </a:cubicBezTo>
                  <a:cubicBezTo>
                    <a:pt x="37760" y="32891"/>
                    <a:pt x="37494" y="30723"/>
                    <a:pt x="36193" y="29288"/>
                  </a:cubicBezTo>
                  <a:cubicBezTo>
                    <a:pt x="37093" y="29255"/>
                    <a:pt x="37927" y="28788"/>
                    <a:pt x="38428" y="27954"/>
                  </a:cubicBezTo>
                  <a:cubicBezTo>
                    <a:pt x="39061" y="26920"/>
                    <a:pt x="38895" y="25619"/>
                    <a:pt x="38127" y="24718"/>
                  </a:cubicBezTo>
                  <a:cubicBezTo>
                    <a:pt x="40562" y="24685"/>
                    <a:pt x="42897" y="23451"/>
                    <a:pt x="44232" y="21216"/>
                  </a:cubicBezTo>
                  <a:cubicBezTo>
                    <a:pt x="46267" y="17780"/>
                    <a:pt x="45166" y="13310"/>
                    <a:pt x="41730" y="11275"/>
                  </a:cubicBezTo>
                  <a:cubicBezTo>
                    <a:pt x="40562" y="10584"/>
                    <a:pt x="39274" y="10250"/>
                    <a:pt x="38001" y="10250"/>
                  </a:cubicBezTo>
                  <a:cubicBezTo>
                    <a:pt x="37493" y="10250"/>
                    <a:pt x="36988" y="10304"/>
                    <a:pt x="36493" y="10408"/>
                  </a:cubicBezTo>
                  <a:cubicBezTo>
                    <a:pt x="36460" y="9508"/>
                    <a:pt x="35993" y="8607"/>
                    <a:pt x="35159" y="8107"/>
                  </a:cubicBezTo>
                  <a:cubicBezTo>
                    <a:pt x="34702" y="7842"/>
                    <a:pt x="34194" y="7717"/>
                    <a:pt x="33696" y="7717"/>
                  </a:cubicBezTo>
                  <a:cubicBezTo>
                    <a:pt x="33503" y="7717"/>
                    <a:pt x="33311" y="7736"/>
                    <a:pt x="33124" y="7773"/>
                  </a:cubicBezTo>
                  <a:cubicBezTo>
                    <a:pt x="33324" y="5138"/>
                    <a:pt x="32056" y="2469"/>
                    <a:pt x="29621" y="1035"/>
                  </a:cubicBezTo>
                  <a:cubicBezTo>
                    <a:pt x="28456" y="334"/>
                    <a:pt x="27172" y="0"/>
                    <a:pt x="25905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4026375" y="3103500"/>
              <a:ext cx="193500" cy="333600"/>
            </a:xfrm>
            <a:custGeom>
              <a:rect b="b" l="l" r="r" t="t"/>
              <a:pathLst>
                <a:path extrusionOk="0" h="13344" w="7740">
                  <a:moveTo>
                    <a:pt x="1" y="0"/>
                  </a:moveTo>
                  <a:lnTo>
                    <a:pt x="4938" y="13343"/>
                  </a:lnTo>
                  <a:lnTo>
                    <a:pt x="7740" y="12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4047225" y="2869175"/>
              <a:ext cx="356950" cy="76725"/>
            </a:xfrm>
            <a:custGeom>
              <a:rect b="b" l="l" r="r" t="t"/>
              <a:pathLst>
                <a:path extrusionOk="0" h="3069" w="14278">
                  <a:moveTo>
                    <a:pt x="14277" y="0"/>
                  </a:moveTo>
                  <a:lnTo>
                    <a:pt x="1" y="1635"/>
                  </a:lnTo>
                  <a:lnTo>
                    <a:pt x="14144" y="3069"/>
                  </a:lnTo>
                  <a:lnTo>
                    <a:pt x="14277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" name="Google Shape;106;p5"/>
          <p:cNvSpPr/>
          <p:nvPr/>
        </p:nvSpPr>
        <p:spPr>
          <a:xfrm>
            <a:off x="7939425" y="685800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5"/>
          <p:cNvSpPr/>
          <p:nvPr/>
        </p:nvSpPr>
        <p:spPr>
          <a:xfrm flipH="1">
            <a:off x="277700" y="4445550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" name="Google Shape;108;p5"/>
          <p:cNvGrpSpPr/>
          <p:nvPr/>
        </p:nvGrpSpPr>
        <p:grpSpPr>
          <a:xfrm flipH="1">
            <a:off x="8238904" y="1800200"/>
            <a:ext cx="253593" cy="322744"/>
            <a:chOff x="3828325" y="875775"/>
            <a:chExt cx="330501" cy="420623"/>
          </a:xfrm>
        </p:grpSpPr>
        <p:sp>
          <p:nvSpPr>
            <p:cNvPr id="109" name="Google Shape;109;p5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" name="Google Shape;121;p5"/>
          <p:cNvSpPr/>
          <p:nvPr/>
        </p:nvSpPr>
        <p:spPr>
          <a:xfrm>
            <a:off x="7538550" y="4390913"/>
            <a:ext cx="208500" cy="208500"/>
          </a:xfrm>
          <a:custGeom>
            <a:rect b="b" l="l" r="r" t="t"/>
            <a:pathLst>
              <a:path extrusionOk="0" h="8340" w="8340">
                <a:moveTo>
                  <a:pt x="4170" y="0"/>
                </a:moveTo>
                <a:cubicBezTo>
                  <a:pt x="1868" y="0"/>
                  <a:pt x="0" y="1868"/>
                  <a:pt x="0" y="4170"/>
                </a:cubicBezTo>
                <a:cubicBezTo>
                  <a:pt x="0" y="6471"/>
                  <a:pt x="1868" y="8339"/>
                  <a:pt x="4170" y="8339"/>
                </a:cubicBezTo>
                <a:cubicBezTo>
                  <a:pt x="6472" y="8339"/>
                  <a:pt x="8340" y="6471"/>
                  <a:pt x="8340" y="4170"/>
                </a:cubicBezTo>
                <a:cubicBezTo>
                  <a:pt x="8340" y="1868"/>
                  <a:pt x="6472" y="0"/>
                  <a:pt x="4170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5"/>
          <p:cNvSpPr txBox="1"/>
          <p:nvPr>
            <p:ph idx="1" type="body"/>
          </p:nvPr>
        </p:nvSpPr>
        <p:spPr>
          <a:xfrm>
            <a:off x="713225" y="1152475"/>
            <a:ext cx="3858900" cy="34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" name="Google Shape;123;p5"/>
          <p:cNvSpPr txBox="1"/>
          <p:nvPr>
            <p:ph idx="2" type="body"/>
          </p:nvPr>
        </p:nvSpPr>
        <p:spPr>
          <a:xfrm>
            <a:off x="4572125" y="1152475"/>
            <a:ext cx="3858900" cy="34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16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4" name="Google Shape;124;p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6"/>
          <p:cNvGrpSpPr/>
          <p:nvPr/>
        </p:nvGrpSpPr>
        <p:grpSpPr>
          <a:xfrm rot="-2882640">
            <a:off x="3162924" y="-77692"/>
            <a:ext cx="5080133" cy="4411631"/>
            <a:chOff x="3016500" y="2066925"/>
            <a:chExt cx="1577800" cy="1370175"/>
          </a:xfrm>
        </p:grpSpPr>
        <p:sp>
          <p:nvSpPr>
            <p:cNvPr id="127" name="Google Shape;127;p6"/>
            <p:cNvSpPr/>
            <p:nvPr/>
          </p:nvSpPr>
          <p:spPr>
            <a:xfrm>
              <a:off x="3016500" y="2277900"/>
              <a:ext cx="1156675" cy="1136675"/>
            </a:xfrm>
            <a:custGeom>
              <a:rect b="b" l="l" r="r" t="t"/>
              <a:pathLst>
                <a:path extrusionOk="0" h="45467" w="46267">
                  <a:moveTo>
                    <a:pt x="25905" y="0"/>
                  </a:moveTo>
                  <a:cubicBezTo>
                    <a:pt x="23434" y="0"/>
                    <a:pt x="21026" y="1266"/>
                    <a:pt x="19681" y="3537"/>
                  </a:cubicBezTo>
                  <a:cubicBezTo>
                    <a:pt x="19447" y="3904"/>
                    <a:pt x="19247" y="4304"/>
                    <a:pt x="19114" y="4704"/>
                  </a:cubicBezTo>
                  <a:cubicBezTo>
                    <a:pt x="19080" y="4704"/>
                    <a:pt x="19047" y="4671"/>
                    <a:pt x="19014" y="4637"/>
                  </a:cubicBezTo>
                  <a:cubicBezTo>
                    <a:pt x="18571" y="4376"/>
                    <a:pt x="18082" y="4251"/>
                    <a:pt x="17599" y="4251"/>
                  </a:cubicBezTo>
                  <a:cubicBezTo>
                    <a:pt x="16660" y="4251"/>
                    <a:pt x="15739" y="4724"/>
                    <a:pt x="15211" y="5605"/>
                  </a:cubicBezTo>
                  <a:cubicBezTo>
                    <a:pt x="15078" y="5838"/>
                    <a:pt x="14978" y="6105"/>
                    <a:pt x="14911" y="6372"/>
                  </a:cubicBezTo>
                  <a:cubicBezTo>
                    <a:pt x="14431" y="6209"/>
                    <a:pt x="13936" y="6130"/>
                    <a:pt x="13444" y="6130"/>
                  </a:cubicBezTo>
                  <a:cubicBezTo>
                    <a:pt x="11919" y="6130"/>
                    <a:pt x="10431" y="6894"/>
                    <a:pt x="9574" y="8307"/>
                  </a:cubicBezTo>
                  <a:cubicBezTo>
                    <a:pt x="8640" y="9908"/>
                    <a:pt x="8806" y="11876"/>
                    <a:pt x="9841" y="13277"/>
                  </a:cubicBezTo>
                  <a:cubicBezTo>
                    <a:pt x="9336" y="13169"/>
                    <a:pt x="8826" y="13116"/>
                    <a:pt x="8318" y="13116"/>
                  </a:cubicBezTo>
                  <a:cubicBezTo>
                    <a:pt x="5839" y="13116"/>
                    <a:pt x="3425" y="14376"/>
                    <a:pt x="2068" y="16646"/>
                  </a:cubicBezTo>
                  <a:cubicBezTo>
                    <a:pt x="0" y="20082"/>
                    <a:pt x="1134" y="24552"/>
                    <a:pt x="4570" y="26586"/>
                  </a:cubicBezTo>
                  <a:cubicBezTo>
                    <a:pt x="5237" y="26987"/>
                    <a:pt x="5938" y="27254"/>
                    <a:pt x="6672" y="27420"/>
                  </a:cubicBezTo>
                  <a:cubicBezTo>
                    <a:pt x="6405" y="29188"/>
                    <a:pt x="7172" y="30990"/>
                    <a:pt x="8806" y="31957"/>
                  </a:cubicBezTo>
                  <a:cubicBezTo>
                    <a:pt x="9529" y="32374"/>
                    <a:pt x="10321" y="32582"/>
                    <a:pt x="11087" y="32582"/>
                  </a:cubicBezTo>
                  <a:cubicBezTo>
                    <a:pt x="11240" y="32582"/>
                    <a:pt x="11392" y="32574"/>
                    <a:pt x="11542" y="32557"/>
                  </a:cubicBezTo>
                  <a:cubicBezTo>
                    <a:pt x="11675" y="33325"/>
                    <a:pt x="12142" y="34058"/>
                    <a:pt x="12843" y="34492"/>
                  </a:cubicBezTo>
                  <a:cubicBezTo>
                    <a:pt x="13285" y="34761"/>
                    <a:pt x="13772" y="34887"/>
                    <a:pt x="14252" y="34887"/>
                  </a:cubicBezTo>
                  <a:cubicBezTo>
                    <a:pt x="14605" y="34887"/>
                    <a:pt x="14953" y="34819"/>
                    <a:pt x="15278" y="34692"/>
                  </a:cubicBezTo>
                  <a:cubicBezTo>
                    <a:pt x="15478" y="35259"/>
                    <a:pt x="15878" y="35793"/>
                    <a:pt x="16445" y="36127"/>
                  </a:cubicBezTo>
                  <a:cubicBezTo>
                    <a:pt x="16812" y="36327"/>
                    <a:pt x="17212" y="36460"/>
                    <a:pt x="17613" y="36494"/>
                  </a:cubicBezTo>
                  <a:cubicBezTo>
                    <a:pt x="16879" y="39496"/>
                    <a:pt x="18146" y="42765"/>
                    <a:pt x="20915" y="44433"/>
                  </a:cubicBezTo>
                  <a:cubicBezTo>
                    <a:pt x="22091" y="45134"/>
                    <a:pt x="23379" y="45467"/>
                    <a:pt x="24646" y="45467"/>
                  </a:cubicBezTo>
                  <a:cubicBezTo>
                    <a:pt x="27117" y="45467"/>
                    <a:pt x="29511" y="44202"/>
                    <a:pt x="30856" y="41931"/>
                  </a:cubicBezTo>
                  <a:cubicBezTo>
                    <a:pt x="31856" y="40263"/>
                    <a:pt x="32090" y="38395"/>
                    <a:pt x="31723" y="36627"/>
                  </a:cubicBezTo>
                  <a:lnTo>
                    <a:pt x="31723" y="36627"/>
                  </a:lnTo>
                  <a:cubicBezTo>
                    <a:pt x="32116" y="36739"/>
                    <a:pt x="32517" y="36794"/>
                    <a:pt x="32916" y="36794"/>
                  </a:cubicBezTo>
                  <a:cubicBezTo>
                    <a:pt x="34416" y="36794"/>
                    <a:pt x="35883" y="36022"/>
                    <a:pt x="36726" y="34626"/>
                  </a:cubicBezTo>
                  <a:cubicBezTo>
                    <a:pt x="37760" y="32891"/>
                    <a:pt x="37494" y="30723"/>
                    <a:pt x="36193" y="29288"/>
                  </a:cubicBezTo>
                  <a:cubicBezTo>
                    <a:pt x="37093" y="29255"/>
                    <a:pt x="37927" y="28788"/>
                    <a:pt x="38428" y="27954"/>
                  </a:cubicBezTo>
                  <a:cubicBezTo>
                    <a:pt x="39061" y="26920"/>
                    <a:pt x="38895" y="25619"/>
                    <a:pt x="38127" y="24718"/>
                  </a:cubicBezTo>
                  <a:cubicBezTo>
                    <a:pt x="40562" y="24685"/>
                    <a:pt x="42897" y="23451"/>
                    <a:pt x="44232" y="21216"/>
                  </a:cubicBezTo>
                  <a:cubicBezTo>
                    <a:pt x="46267" y="17780"/>
                    <a:pt x="45166" y="13310"/>
                    <a:pt x="41730" y="11275"/>
                  </a:cubicBezTo>
                  <a:cubicBezTo>
                    <a:pt x="40562" y="10584"/>
                    <a:pt x="39274" y="10250"/>
                    <a:pt x="38001" y="10250"/>
                  </a:cubicBezTo>
                  <a:cubicBezTo>
                    <a:pt x="37493" y="10250"/>
                    <a:pt x="36988" y="10304"/>
                    <a:pt x="36493" y="10408"/>
                  </a:cubicBezTo>
                  <a:cubicBezTo>
                    <a:pt x="36460" y="9508"/>
                    <a:pt x="35993" y="8607"/>
                    <a:pt x="35159" y="8107"/>
                  </a:cubicBezTo>
                  <a:cubicBezTo>
                    <a:pt x="34702" y="7842"/>
                    <a:pt x="34194" y="7717"/>
                    <a:pt x="33696" y="7717"/>
                  </a:cubicBezTo>
                  <a:cubicBezTo>
                    <a:pt x="33503" y="7717"/>
                    <a:pt x="33311" y="7736"/>
                    <a:pt x="33124" y="7773"/>
                  </a:cubicBezTo>
                  <a:cubicBezTo>
                    <a:pt x="33324" y="5138"/>
                    <a:pt x="32056" y="2469"/>
                    <a:pt x="29621" y="1035"/>
                  </a:cubicBezTo>
                  <a:cubicBezTo>
                    <a:pt x="28456" y="334"/>
                    <a:pt x="27172" y="0"/>
                    <a:pt x="25905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4081425" y="3011775"/>
              <a:ext cx="512875" cy="275200"/>
            </a:xfrm>
            <a:custGeom>
              <a:rect b="b" l="l" r="r" t="t"/>
              <a:pathLst>
                <a:path extrusionOk="0" h="11008" w="20515">
                  <a:moveTo>
                    <a:pt x="0" y="0"/>
                  </a:moveTo>
                  <a:lnTo>
                    <a:pt x="19181" y="11008"/>
                  </a:lnTo>
                  <a:lnTo>
                    <a:pt x="20515" y="80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4026375" y="3103500"/>
              <a:ext cx="193500" cy="333600"/>
            </a:xfrm>
            <a:custGeom>
              <a:rect b="b" l="l" r="r" t="t"/>
              <a:pathLst>
                <a:path extrusionOk="0" h="13344" w="7740">
                  <a:moveTo>
                    <a:pt x="1" y="0"/>
                  </a:moveTo>
                  <a:lnTo>
                    <a:pt x="4938" y="13343"/>
                  </a:lnTo>
                  <a:lnTo>
                    <a:pt x="7740" y="12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4047225" y="2869175"/>
              <a:ext cx="356950" cy="76725"/>
            </a:xfrm>
            <a:custGeom>
              <a:rect b="b" l="l" r="r" t="t"/>
              <a:pathLst>
                <a:path extrusionOk="0" h="3069" w="14278">
                  <a:moveTo>
                    <a:pt x="14277" y="0"/>
                  </a:moveTo>
                  <a:lnTo>
                    <a:pt x="1" y="1635"/>
                  </a:lnTo>
                  <a:lnTo>
                    <a:pt x="14144" y="3069"/>
                  </a:lnTo>
                  <a:lnTo>
                    <a:pt x="14277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3857925" y="2066925"/>
              <a:ext cx="192675" cy="213500"/>
            </a:xfrm>
            <a:custGeom>
              <a:rect b="b" l="l" r="r" t="t"/>
              <a:pathLst>
                <a:path extrusionOk="0" h="8540" w="7707">
                  <a:moveTo>
                    <a:pt x="4470" y="0"/>
                  </a:moveTo>
                  <a:lnTo>
                    <a:pt x="1" y="8540"/>
                  </a:lnTo>
                  <a:lnTo>
                    <a:pt x="7706" y="2102"/>
                  </a:lnTo>
                  <a:lnTo>
                    <a:pt x="4470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6"/>
          <p:cNvSpPr/>
          <p:nvPr/>
        </p:nvSpPr>
        <p:spPr>
          <a:xfrm>
            <a:off x="7587275" y="3564563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6"/>
          <p:cNvSpPr/>
          <p:nvPr/>
        </p:nvSpPr>
        <p:spPr>
          <a:xfrm flipH="1">
            <a:off x="600050" y="796163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" name="Google Shape;134;p6"/>
          <p:cNvGrpSpPr/>
          <p:nvPr/>
        </p:nvGrpSpPr>
        <p:grpSpPr>
          <a:xfrm>
            <a:off x="7776875" y="984500"/>
            <a:ext cx="330501" cy="420623"/>
            <a:chOff x="3828325" y="875775"/>
            <a:chExt cx="330501" cy="420623"/>
          </a:xfrm>
        </p:grpSpPr>
        <p:sp>
          <p:nvSpPr>
            <p:cNvPr id="135" name="Google Shape;135;p6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6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6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6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6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" name="Google Shape;147;p6"/>
          <p:cNvGrpSpPr/>
          <p:nvPr/>
        </p:nvGrpSpPr>
        <p:grpSpPr>
          <a:xfrm flipH="1">
            <a:off x="547962" y="4089738"/>
            <a:ext cx="330501" cy="420623"/>
            <a:chOff x="3828325" y="875775"/>
            <a:chExt cx="330501" cy="420623"/>
          </a:xfrm>
        </p:grpSpPr>
        <p:sp>
          <p:nvSpPr>
            <p:cNvPr id="148" name="Google Shape;148;p6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6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6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" name="Google Shape;160;p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"/>
          <p:cNvSpPr/>
          <p:nvPr/>
        </p:nvSpPr>
        <p:spPr>
          <a:xfrm>
            <a:off x="5516725" y="4240038"/>
            <a:ext cx="208500" cy="208500"/>
          </a:xfrm>
          <a:custGeom>
            <a:rect b="b" l="l" r="r" t="t"/>
            <a:pathLst>
              <a:path extrusionOk="0" h="8340" w="8340">
                <a:moveTo>
                  <a:pt x="4170" y="0"/>
                </a:moveTo>
                <a:cubicBezTo>
                  <a:pt x="1868" y="0"/>
                  <a:pt x="0" y="1868"/>
                  <a:pt x="0" y="4170"/>
                </a:cubicBezTo>
                <a:cubicBezTo>
                  <a:pt x="0" y="6471"/>
                  <a:pt x="1868" y="8339"/>
                  <a:pt x="4170" y="8339"/>
                </a:cubicBezTo>
                <a:cubicBezTo>
                  <a:pt x="6472" y="8339"/>
                  <a:pt x="8340" y="6471"/>
                  <a:pt x="8340" y="4170"/>
                </a:cubicBezTo>
                <a:cubicBezTo>
                  <a:pt x="8340" y="1868"/>
                  <a:pt x="6472" y="0"/>
                  <a:pt x="4170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" name="Google Shape;163;p7"/>
          <p:cNvGrpSpPr/>
          <p:nvPr/>
        </p:nvGrpSpPr>
        <p:grpSpPr>
          <a:xfrm>
            <a:off x="7332617" y="3867688"/>
            <a:ext cx="253593" cy="322744"/>
            <a:chOff x="3828325" y="875775"/>
            <a:chExt cx="330501" cy="420623"/>
          </a:xfrm>
        </p:grpSpPr>
        <p:sp>
          <p:nvSpPr>
            <p:cNvPr id="164" name="Google Shape;164;p7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" name="Google Shape;176;p7"/>
          <p:cNvGrpSpPr/>
          <p:nvPr/>
        </p:nvGrpSpPr>
        <p:grpSpPr>
          <a:xfrm>
            <a:off x="1197533" y="200984"/>
            <a:ext cx="5228621" cy="5171127"/>
            <a:chOff x="1578533" y="-27616"/>
            <a:chExt cx="5228621" cy="5171127"/>
          </a:xfrm>
        </p:grpSpPr>
        <p:grpSp>
          <p:nvGrpSpPr>
            <p:cNvPr id="177" name="Google Shape;177;p7"/>
            <p:cNvGrpSpPr/>
            <p:nvPr/>
          </p:nvGrpSpPr>
          <p:grpSpPr>
            <a:xfrm rot="-4351900">
              <a:off x="2209279" y="586956"/>
              <a:ext cx="4180626" cy="3941983"/>
              <a:chOff x="2615425" y="-43849"/>
              <a:chExt cx="5547897" cy="5231206"/>
            </a:xfrm>
          </p:grpSpPr>
          <p:sp>
            <p:nvSpPr>
              <p:cNvPr id="178" name="Google Shape;178;p7"/>
              <p:cNvSpPr/>
              <p:nvPr/>
            </p:nvSpPr>
            <p:spPr>
              <a:xfrm>
                <a:off x="2615425" y="-43849"/>
                <a:ext cx="5323250" cy="5231206"/>
              </a:xfrm>
              <a:custGeom>
                <a:rect b="b" l="l" r="r" t="t"/>
                <a:pathLst>
                  <a:path extrusionOk="0" h="45467" w="46267">
                    <a:moveTo>
                      <a:pt x="25905" y="0"/>
                    </a:moveTo>
                    <a:cubicBezTo>
                      <a:pt x="23434" y="0"/>
                      <a:pt x="21026" y="1266"/>
                      <a:pt x="19681" y="3537"/>
                    </a:cubicBezTo>
                    <a:cubicBezTo>
                      <a:pt x="19447" y="3904"/>
                      <a:pt x="19247" y="4304"/>
                      <a:pt x="19114" y="4704"/>
                    </a:cubicBezTo>
                    <a:cubicBezTo>
                      <a:pt x="19080" y="4704"/>
                      <a:pt x="19047" y="4671"/>
                      <a:pt x="19014" y="4637"/>
                    </a:cubicBezTo>
                    <a:cubicBezTo>
                      <a:pt x="18571" y="4376"/>
                      <a:pt x="18082" y="4251"/>
                      <a:pt x="17599" y="4251"/>
                    </a:cubicBezTo>
                    <a:cubicBezTo>
                      <a:pt x="16660" y="4251"/>
                      <a:pt x="15739" y="4724"/>
                      <a:pt x="15211" y="5605"/>
                    </a:cubicBezTo>
                    <a:cubicBezTo>
                      <a:pt x="15078" y="5838"/>
                      <a:pt x="14978" y="6105"/>
                      <a:pt x="14911" y="6372"/>
                    </a:cubicBezTo>
                    <a:cubicBezTo>
                      <a:pt x="14431" y="6209"/>
                      <a:pt x="13936" y="6130"/>
                      <a:pt x="13444" y="6130"/>
                    </a:cubicBezTo>
                    <a:cubicBezTo>
                      <a:pt x="11919" y="6130"/>
                      <a:pt x="10431" y="6894"/>
                      <a:pt x="9574" y="8307"/>
                    </a:cubicBezTo>
                    <a:cubicBezTo>
                      <a:pt x="8640" y="9908"/>
                      <a:pt x="8806" y="11876"/>
                      <a:pt x="9841" y="13277"/>
                    </a:cubicBezTo>
                    <a:cubicBezTo>
                      <a:pt x="9336" y="13169"/>
                      <a:pt x="8826" y="13116"/>
                      <a:pt x="8318" y="13116"/>
                    </a:cubicBezTo>
                    <a:cubicBezTo>
                      <a:pt x="5839" y="13116"/>
                      <a:pt x="3425" y="14376"/>
                      <a:pt x="2068" y="16646"/>
                    </a:cubicBezTo>
                    <a:cubicBezTo>
                      <a:pt x="0" y="20082"/>
                      <a:pt x="1134" y="24552"/>
                      <a:pt x="4570" y="26586"/>
                    </a:cubicBezTo>
                    <a:cubicBezTo>
                      <a:pt x="5237" y="26987"/>
                      <a:pt x="5938" y="27254"/>
                      <a:pt x="6672" y="27420"/>
                    </a:cubicBezTo>
                    <a:cubicBezTo>
                      <a:pt x="6405" y="29188"/>
                      <a:pt x="7172" y="30990"/>
                      <a:pt x="8806" y="31957"/>
                    </a:cubicBezTo>
                    <a:cubicBezTo>
                      <a:pt x="9529" y="32374"/>
                      <a:pt x="10321" y="32582"/>
                      <a:pt x="11087" y="32582"/>
                    </a:cubicBezTo>
                    <a:cubicBezTo>
                      <a:pt x="11240" y="32582"/>
                      <a:pt x="11392" y="32574"/>
                      <a:pt x="11542" y="32557"/>
                    </a:cubicBezTo>
                    <a:cubicBezTo>
                      <a:pt x="11675" y="33325"/>
                      <a:pt x="12142" y="34058"/>
                      <a:pt x="12843" y="34492"/>
                    </a:cubicBezTo>
                    <a:cubicBezTo>
                      <a:pt x="13285" y="34761"/>
                      <a:pt x="13772" y="34887"/>
                      <a:pt x="14252" y="34887"/>
                    </a:cubicBezTo>
                    <a:cubicBezTo>
                      <a:pt x="14605" y="34887"/>
                      <a:pt x="14953" y="34819"/>
                      <a:pt x="15278" y="34692"/>
                    </a:cubicBezTo>
                    <a:cubicBezTo>
                      <a:pt x="15478" y="35259"/>
                      <a:pt x="15878" y="35793"/>
                      <a:pt x="16445" y="36127"/>
                    </a:cubicBezTo>
                    <a:cubicBezTo>
                      <a:pt x="16812" y="36327"/>
                      <a:pt x="17212" y="36460"/>
                      <a:pt x="17613" y="36494"/>
                    </a:cubicBezTo>
                    <a:cubicBezTo>
                      <a:pt x="16879" y="39496"/>
                      <a:pt x="18146" y="42765"/>
                      <a:pt x="20915" y="44433"/>
                    </a:cubicBezTo>
                    <a:cubicBezTo>
                      <a:pt x="22091" y="45134"/>
                      <a:pt x="23379" y="45467"/>
                      <a:pt x="24646" y="45467"/>
                    </a:cubicBezTo>
                    <a:cubicBezTo>
                      <a:pt x="27117" y="45467"/>
                      <a:pt x="29511" y="44202"/>
                      <a:pt x="30856" y="41931"/>
                    </a:cubicBezTo>
                    <a:cubicBezTo>
                      <a:pt x="31856" y="40263"/>
                      <a:pt x="32090" y="38395"/>
                      <a:pt x="31723" y="36627"/>
                    </a:cubicBezTo>
                    <a:lnTo>
                      <a:pt x="31723" y="36627"/>
                    </a:lnTo>
                    <a:cubicBezTo>
                      <a:pt x="32116" y="36739"/>
                      <a:pt x="32517" y="36794"/>
                      <a:pt x="32916" y="36794"/>
                    </a:cubicBezTo>
                    <a:cubicBezTo>
                      <a:pt x="34416" y="36794"/>
                      <a:pt x="35883" y="36022"/>
                      <a:pt x="36726" y="34626"/>
                    </a:cubicBezTo>
                    <a:cubicBezTo>
                      <a:pt x="37760" y="32891"/>
                      <a:pt x="37494" y="30723"/>
                      <a:pt x="36193" y="29288"/>
                    </a:cubicBezTo>
                    <a:cubicBezTo>
                      <a:pt x="37093" y="29255"/>
                      <a:pt x="37927" y="28788"/>
                      <a:pt x="38428" y="27954"/>
                    </a:cubicBezTo>
                    <a:cubicBezTo>
                      <a:pt x="39061" y="26920"/>
                      <a:pt x="38895" y="25619"/>
                      <a:pt x="38127" y="24718"/>
                    </a:cubicBezTo>
                    <a:cubicBezTo>
                      <a:pt x="40562" y="24685"/>
                      <a:pt x="42897" y="23451"/>
                      <a:pt x="44232" y="21216"/>
                    </a:cubicBezTo>
                    <a:cubicBezTo>
                      <a:pt x="46267" y="17780"/>
                      <a:pt x="45166" y="13310"/>
                      <a:pt x="41730" y="11275"/>
                    </a:cubicBezTo>
                    <a:cubicBezTo>
                      <a:pt x="40562" y="10584"/>
                      <a:pt x="39274" y="10250"/>
                      <a:pt x="38001" y="10250"/>
                    </a:cubicBezTo>
                    <a:cubicBezTo>
                      <a:pt x="37493" y="10250"/>
                      <a:pt x="36988" y="10304"/>
                      <a:pt x="36493" y="10408"/>
                    </a:cubicBezTo>
                    <a:cubicBezTo>
                      <a:pt x="36460" y="9508"/>
                      <a:pt x="35993" y="8607"/>
                      <a:pt x="35159" y="8107"/>
                    </a:cubicBezTo>
                    <a:cubicBezTo>
                      <a:pt x="34702" y="7842"/>
                      <a:pt x="34194" y="7717"/>
                      <a:pt x="33696" y="7717"/>
                    </a:cubicBezTo>
                    <a:cubicBezTo>
                      <a:pt x="33503" y="7717"/>
                      <a:pt x="33311" y="7736"/>
                      <a:pt x="33124" y="7773"/>
                    </a:cubicBezTo>
                    <a:cubicBezTo>
                      <a:pt x="33324" y="5138"/>
                      <a:pt x="32056" y="2469"/>
                      <a:pt x="29621" y="1035"/>
                    </a:cubicBezTo>
                    <a:cubicBezTo>
                      <a:pt x="28456" y="334"/>
                      <a:pt x="27172" y="0"/>
                      <a:pt x="25905" y="0"/>
                    </a:cubicBezTo>
                    <a:close/>
                  </a:path>
                </a:pathLst>
              </a:custGeom>
              <a:solidFill>
                <a:srgbClr val="9FC5E8">
                  <a:alpha val="34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9" name="Google Shape;179;p7"/>
              <p:cNvGrpSpPr/>
              <p:nvPr/>
            </p:nvGrpSpPr>
            <p:grpSpPr>
              <a:xfrm>
                <a:off x="3687752" y="4"/>
                <a:ext cx="4475571" cy="4925856"/>
                <a:chOff x="4208265" y="2970830"/>
                <a:chExt cx="1349812" cy="1485616"/>
              </a:xfrm>
            </p:grpSpPr>
            <p:sp>
              <p:nvSpPr>
                <p:cNvPr id="180" name="Google Shape;180;p7"/>
                <p:cNvSpPr/>
                <p:nvPr/>
              </p:nvSpPr>
              <p:spPr>
                <a:xfrm>
                  <a:off x="4208265" y="4263796"/>
                  <a:ext cx="133475" cy="192650"/>
                </a:xfrm>
                <a:custGeom>
                  <a:rect b="b" l="l" r="r" t="t"/>
                  <a:pathLst>
                    <a:path extrusionOk="0" h="7706" w="5339">
                      <a:moveTo>
                        <a:pt x="5338" y="0"/>
                      </a:moveTo>
                      <a:lnTo>
                        <a:pt x="1" y="6638"/>
                      </a:lnTo>
                      <a:lnTo>
                        <a:pt x="1502" y="7706"/>
                      </a:lnTo>
                      <a:lnTo>
                        <a:pt x="5338" y="0"/>
                      </a:lnTo>
                      <a:close/>
                    </a:path>
                  </a:pathLst>
                </a:custGeom>
                <a:solidFill>
                  <a:srgbClr val="9FC5E8">
                    <a:alpha val="34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" name="Google Shape;181;p7"/>
                <p:cNvSpPr/>
                <p:nvPr/>
              </p:nvSpPr>
              <p:spPr>
                <a:xfrm rot="-1467804">
                  <a:off x="5392944" y="3877344"/>
                  <a:ext cx="130946" cy="193494"/>
                </a:xfrm>
                <a:custGeom>
                  <a:rect b="b" l="l" r="r" t="t"/>
                  <a:pathLst>
                    <a:path extrusionOk="0" h="7740" w="5238">
                      <a:moveTo>
                        <a:pt x="0" y="1"/>
                      </a:moveTo>
                      <a:lnTo>
                        <a:pt x="3636" y="7740"/>
                      </a:lnTo>
                      <a:lnTo>
                        <a:pt x="5237" y="687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9FC5E8">
                    <a:alpha val="34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7"/>
                <p:cNvSpPr/>
                <p:nvPr/>
              </p:nvSpPr>
              <p:spPr>
                <a:xfrm>
                  <a:off x="4269925" y="2970830"/>
                  <a:ext cx="91750" cy="144300"/>
                </a:xfrm>
                <a:custGeom>
                  <a:rect b="b" l="l" r="r" t="t"/>
                  <a:pathLst>
                    <a:path extrusionOk="0" h="5772" w="3670">
                      <a:moveTo>
                        <a:pt x="1935" y="1"/>
                      </a:moveTo>
                      <a:lnTo>
                        <a:pt x="0" y="1302"/>
                      </a:lnTo>
                      <a:lnTo>
                        <a:pt x="3669" y="5772"/>
                      </a:lnTo>
                      <a:lnTo>
                        <a:pt x="1935" y="1"/>
                      </a:lnTo>
                      <a:close/>
                    </a:path>
                  </a:pathLst>
                </a:custGeom>
                <a:solidFill>
                  <a:srgbClr val="9FC5E8">
                    <a:alpha val="34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83" name="Google Shape;183;p7"/>
            <p:cNvSpPr/>
            <p:nvPr/>
          </p:nvSpPr>
          <p:spPr>
            <a:xfrm rot="-4978490">
              <a:off x="1874612" y="74348"/>
              <a:ext cx="838666" cy="1338296"/>
            </a:xfrm>
            <a:custGeom>
              <a:rect b="b" l="l" r="r" t="t"/>
              <a:pathLst>
                <a:path extrusionOk="0" h="10275" w="6439">
                  <a:moveTo>
                    <a:pt x="4937" y="1"/>
                  </a:moveTo>
                  <a:lnTo>
                    <a:pt x="0" y="10275"/>
                  </a:lnTo>
                  <a:lnTo>
                    <a:pt x="6438" y="1068"/>
                  </a:lnTo>
                  <a:lnTo>
                    <a:pt x="4937" y="1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" name="Google Shape;184;p7"/>
          <p:cNvSpPr/>
          <p:nvPr/>
        </p:nvSpPr>
        <p:spPr>
          <a:xfrm>
            <a:off x="7414850" y="815338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7"/>
          <p:cNvSpPr/>
          <p:nvPr/>
        </p:nvSpPr>
        <p:spPr>
          <a:xfrm flipH="1">
            <a:off x="600050" y="4190413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6" name="Google Shape;186;p7"/>
          <p:cNvGrpSpPr/>
          <p:nvPr/>
        </p:nvGrpSpPr>
        <p:grpSpPr>
          <a:xfrm flipH="1">
            <a:off x="3218238" y="807882"/>
            <a:ext cx="253560" cy="322660"/>
            <a:chOff x="3828325" y="875775"/>
            <a:chExt cx="330501" cy="420623"/>
          </a:xfrm>
        </p:grpSpPr>
        <p:sp>
          <p:nvSpPr>
            <p:cNvPr id="187" name="Google Shape;187;p7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7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7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7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7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7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7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" name="Google Shape;199;p7"/>
          <p:cNvSpPr txBox="1"/>
          <p:nvPr>
            <p:ph type="title"/>
          </p:nvPr>
        </p:nvSpPr>
        <p:spPr>
          <a:xfrm>
            <a:off x="3634075" y="1647725"/>
            <a:ext cx="4796700" cy="102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0" name="Google Shape;200;p7"/>
          <p:cNvSpPr txBox="1"/>
          <p:nvPr>
            <p:ph idx="1" type="body"/>
          </p:nvPr>
        </p:nvSpPr>
        <p:spPr>
          <a:xfrm>
            <a:off x="3634075" y="2749057"/>
            <a:ext cx="4796700" cy="7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>
                <a:solidFill>
                  <a:schemeClr val="dk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8"/>
          <p:cNvGrpSpPr/>
          <p:nvPr/>
        </p:nvGrpSpPr>
        <p:grpSpPr>
          <a:xfrm rot="-4978490">
            <a:off x="2418737" y="-568211"/>
            <a:ext cx="4392608" cy="6408584"/>
            <a:chOff x="1767275" y="2886675"/>
            <a:chExt cx="843125" cy="1230075"/>
          </a:xfrm>
        </p:grpSpPr>
        <p:sp>
          <p:nvSpPr>
            <p:cNvPr id="203" name="Google Shape;203;p8"/>
            <p:cNvSpPr/>
            <p:nvPr/>
          </p:nvSpPr>
          <p:spPr>
            <a:xfrm>
              <a:off x="1984925" y="3166050"/>
              <a:ext cx="625475" cy="583775"/>
            </a:xfrm>
            <a:custGeom>
              <a:rect b="b" l="l" r="r" t="t"/>
              <a:pathLst>
                <a:path extrusionOk="0" h="23351" w="25019">
                  <a:moveTo>
                    <a:pt x="8506" y="0"/>
                  </a:moveTo>
                  <a:cubicBezTo>
                    <a:pt x="6105" y="0"/>
                    <a:pt x="4170" y="1935"/>
                    <a:pt x="4170" y="4337"/>
                  </a:cubicBezTo>
                  <a:cubicBezTo>
                    <a:pt x="4170" y="4804"/>
                    <a:pt x="4237" y="5271"/>
                    <a:pt x="4370" y="5671"/>
                  </a:cubicBezTo>
                  <a:cubicBezTo>
                    <a:pt x="3403" y="6071"/>
                    <a:pt x="2702" y="7039"/>
                    <a:pt x="2702" y="8173"/>
                  </a:cubicBezTo>
                  <a:cubicBezTo>
                    <a:pt x="2702" y="8773"/>
                    <a:pt x="2902" y="9307"/>
                    <a:pt x="3236" y="9774"/>
                  </a:cubicBezTo>
                  <a:cubicBezTo>
                    <a:pt x="2869" y="10074"/>
                    <a:pt x="2636" y="10541"/>
                    <a:pt x="2636" y="11041"/>
                  </a:cubicBezTo>
                  <a:cubicBezTo>
                    <a:pt x="2636" y="11575"/>
                    <a:pt x="2902" y="12042"/>
                    <a:pt x="3269" y="12342"/>
                  </a:cubicBezTo>
                  <a:cubicBezTo>
                    <a:pt x="3036" y="12609"/>
                    <a:pt x="2902" y="12976"/>
                    <a:pt x="2902" y="13376"/>
                  </a:cubicBezTo>
                  <a:cubicBezTo>
                    <a:pt x="2902" y="13643"/>
                    <a:pt x="2969" y="13877"/>
                    <a:pt x="3069" y="14077"/>
                  </a:cubicBezTo>
                  <a:cubicBezTo>
                    <a:pt x="1268" y="14644"/>
                    <a:pt x="0" y="16278"/>
                    <a:pt x="0" y="18247"/>
                  </a:cubicBezTo>
                  <a:cubicBezTo>
                    <a:pt x="0" y="20648"/>
                    <a:pt x="1935" y="22583"/>
                    <a:pt x="4337" y="22583"/>
                  </a:cubicBezTo>
                  <a:cubicBezTo>
                    <a:pt x="5504" y="22583"/>
                    <a:pt x="6538" y="22149"/>
                    <a:pt x="7306" y="21416"/>
                  </a:cubicBezTo>
                  <a:cubicBezTo>
                    <a:pt x="7639" y="22516"/>
                    <a:pt x="8673" y="23350"/>
                    <a:pt x="9907" y="23350"/>
                  </a:cubicBezTo>
                  <a:cubicBezTo>
                    <a:pt x="11108" y="23350"/>
                    <a:pt x="12142" y="22550"/>
                    <a:pt x="12476" y="21449"/>
                  </a:cubicBezTo>
                  <a:cubicBezTo>
                    <a:pt x="12776" y="21916"/>
                    <a:pt x="13277" y="22183"/>
                    <a:pt x="13844" y="22183"/>
                  </a:cubicBezTo>
                  <a:cubicBezTo>
                    <a:pt x="14577" y="22183"/>
                    <a:pt x="15211" y="21716"/>
                    <a:pt x="15411" y="21049"/>
                  </a:cubicBezTo>
                  <a:cubicBezTo>
                    <a:pt x="16179" y="22283"/>
                    <a:pt x="17546" y="23117"/>
                    <a:pt x="19114" y="23117"/>
                  </a:cubicBezTo>
                  <a:cubicBezTo>
                    <a:pt x="21516" y="23117"/>
                    <a:pt x="23450" y="21149"/>
                    <a:pt x="23450" y="18780"/>
                  </a:cubicBezTo>
                  <a:cubicBezTo>
                    <a:pt x="23450" y="17613"/>
                    <a:pt x="23017" y="16579"/>
                    <a:pt x="22283" y="15811"/>
                  </a:cubicBezTo>
                  <a:cubicBezTo>
                    <a:pt x="22750" y="15511"/>
                    <a:pt x="23050" y="15011"/>
                    <a:pt x="23050" y="14410"/>
                  </a:cubicBezTo>
                  <a:cubicBezTo>
                    <a:pt x="23050" y="13977"/>
                    <a:pt x="22883" y="13577"/>
                    <a:pt x="22617" y="13276"/>
                  </a:cubicBezTo>
                  <a:cubicBezTo>
                    <a:pt x="24018" y="12542"/>
                    <a:pt x="25018" y="11075"/>
                    <a:pt x="25018" y="9374"/>
                  </a:cubicBezTo>
                  <a:cubicBezTo>
                    <a:pt x="25018" y="6972"/>
                    <a:pt x="23050" y="5037"/>
                    <a:pt x="20682" y="5037"/>
                  </a:cubicBezTo>
                  <a:cubicBezTo>
                    <a:pt x="20415" y="5037"/>
                    <a:pt x="20148" y="5070"/>
                    <a:pt x="19881" y="5104"/>
                  </a:cubicBezTo>
                  <a:cubicBezTo>
                    <a:pt x="19881" y="5104"/>
                    <a:pt x="19881" y="5070"/>
                    <a:pt x="19881" y="5037"/>
                  </a:cubicBezTo>
                  <a:cubicBezTo>
                    <a:pt x="19881" y="4136"/>
                    <a:pt x="19147" y="3369"/>
                    <a:pt x="18247" y="3369"/>
                  </a:cubicBezTo>
                  <a:cubicBezTo>
                    <a:pt x="18047" y="3369"/>
                    <a:pt x="17880" y="3403"/>
                    <a:pt x="17746" y="3469"/>
                  </a:cubicBezTo>
                  <a:cubicBezTo>
                    <a:pt x="17480" y="2235"/>
                    <a:pt x="16412" y="1301"/>
                    <a:pt x="15111" y="1301"/>
                  </a:cubicBezTo>
                  <a:cubicBezTo>
                    <a:pt x="13977" y="1301"/>
                    <a:pt x="13043" y="2002"/>
                    <a:pt x="12609" y="2969"/>
                  </a:cubicBezTo>
                  <a:cubicBezTo>
                    <a:pt x="12042" y="1234"/>
                    <a:pt x="10441" y="0"/>
                    <a:pt x="8506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2414400" y="2886675"/>
              <a:ext cx="160975" cy="256875"/>
            </a:xfrm>
            <a:custGeom>
              <a:rect b="b" l="l" r="r" t="t"/>
              <a:pathLst>
                <a:path extrusionOk="0" h="10275" w="6439">
                  <a:moveTo>
                    <a:pt x="4937" y="1"/>
                  </a:moveTo>
                  <a:lnTo>
                    <a:pt x="0" y="10275"/>
                  </a:lnTo>
                  <a:lnTo>
                    <a:pt x="6438" y="1068"/>
                  </a:lnTo>
                  <a:lnTo>
                    <a:pt x="4937" y="1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1767275" y="3389525"/>
              <a:ext cx="214325" cy="59250"/>
            </a:xfrm>
            <a:custGeom>
              <a:rect b="b" l="l" r="r" t="t"/>
              <a:pathLst>
                <a:path extrusionOk="0" h="2370" w="8573">
                  <a:moveTo>
                    <a:pt x="8573" y="1"/>
                  </a:moveTo>
                  <a:lnTo>
                    <a:pt x="8549" y="8"/>
                  </a:lnTo>
                  <a:lnTo>
                    <a:pt x="8549" y="8"/>
                  </a:lnTo>
                  <a:cubicBezTo>
                    <a:pt x="8558" y="5"/>
                    <a:pt x="8566" y="3"/>
                    <a:pt x="8573" y="1"/>
                  </a:cubicBezTo>
                  <a:close/>
                  <a:moveTo>
                    <a:pt x="8549" y="8"/>
                  </a:moveTo>
                  <a:cubicBezTo>
                    <a:pt x="7765" y="211"/>
                    <a:pt x="0" y="635"/>
                    <a:pt x="0" y="635"/>
                  </a:cubicBezTo>
                  <a:lnTo>
                    <a:pt x="234" y="2369"/>
                  </a:lnTo>
                  <a:lnTo>
                    <a:pt x="8549" y="8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2345175" y="3785650"/>
              <a:ext cx="53400" cy="331100"/>
            </a:xfrm>
            <a:custGeom>
              <a:rect b="b" l="l" r="r" t="t"/>
              <a:pathLst>
                <a:path extrusionOk="0" h="13244" w="2136">
                  <a:moveTo>
                    <a:pt x="1" y="1"/>
                  </a:moveTo>
                  <a:lnTo>
                    <a:pt x="201" y="13243"/>
                  </a:lnTo>
                  <a:lnTo>
                    <a:pt x="2136" y="130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2147550" y="3785650"/>
              <a:ext cx="133450" cy="191825"/>
            </a:xfrm>
            <a:custGeom>
              <a:rect b="b" l="l" r="r" t="t"/>
              <a:pathLst>
                <a:path extrusionOk="0" h="7673" w="5338">
                  <a:moveTo>
                    <a:pt x="5337" y="1"/>
                  </a:moveTo>
                  <a:lnTo>
                    <a:pt x="0" y="6605"/>
                  </a:lnTo>
                  <a:lnTo>
                    <a:pt x="1501" y="7673"/>
                  </a:lnTo>
                  <a:lnTo>
                    <a:pt x="5337" y="1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8"/>
            <p:cNvSpPr/>
            <p:nvPr/>
          </p:nvSpPr>
          <p:spPr>
            <a:xfrm>
              <a:off x="2386875" y="3736450"/>
              <a:ext cx="130950" cy="192675"/>
            </a:xfrm>
            <a:custGeom>
              <a:rect b="b" l="l" r="r" t="t"/>
              <a:pathLst>
                <a:path extrusionOk="0" h="7707" w="5238">
                  <a:moveTo>
                    <a:pt x="1" y="1"/>
                  </a:moveTo>
                  <a:lnTo>
                    <a:pt x="3603" y="7706"/>
                  </a:lnTo>
                  <a:lnTo>
                    <a:pt x="5238" y="68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2024125" y="3010100"/>
              <a:ext cx="90925" cy="144300"/>
            </a:xfrm>
            <a:custGeom>
              <a:rect b="b" l="l" r="r" t="t"/>
              <a:pathLst>
                <a:path extrusionOk="0" h="5772" w="3637">
                  <a:moveTo>
                    <a:pt x="1935" y="0"/>
                  </a:moveTo>
                  <a:lnTo>
                    <a:pt x="0" y="1268"/>
                  </a:lnTo>
                  <a:lnTo>
                    <a:pt x="3636" y="5771"/>
                  </a:lnTo>
                  <a:lnTo>
                    <a:pt x="3636" y="5771"/>
                  </a:lnTo>
                  <a:lnTo>
                    <a:pt x="1935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" name="Google Shape;210;p8"/>
          <p:cNvGrpSpPr/>
          <p:nvPr/>
        </p:nvGrpSpPr>
        <p:grpSpPr>
          <a:xfrm flipH="1">
            <a:off x="7555463" y="809213"/>
            <a:ext cx="330501" cy="420623"/>
            <a:chOff x="3828325" y="875775"/>
            <a:chExt cx="330501" cy="420623"/>
          </a:xfrm>
        </p:grpSpPr>
        <p:sp>
          <p:nvSpPr>
            <p:cNvPr id="211" name="Google Shape;211;p8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8"/>
          <p:cNvSpPr/>
          <p:nvPr/>
        </p:nvSpPr>
        <p:spPr>
          <a:xfrm flipH="1">
            <a:off x="1295100" y="865663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" name="Google Shape;224;p8"/>
          <p:cNvGrpSpPr/>
          <p:nvPr/>
        </p:nvGrpSpPr>
        <p:grpSpPr>
          <a:xfrm>
            <a:off x="4445204" y="4299213"/>
            <a:ext cx="253593" cy="322744"/>
            <a:chOff x="3828325" y="875775"/>
            <a:chExt cx="330501" cy="420623"/>
          </a:xfrm>
        </p:grpSpPr>
        <p:sp>
          <p:nvSpPr>
            <p:cNvPr id="225" name="Google Shape;225;p8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" name="Google Shape;237;p8"/>
          <p:cNvSpPr txBox="1"/>
          <p:nvPr>
            <p:ph type="title"/>
          </p:nvPr>
        </p:nvSpPr>
        <p:spPr>
          <a:xfrm>
            <a:off x="1867800" y="1228200"/>
            <a:ext cx="5408400" cy="268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9"/>
          <p:cNvGrpSpPr/>
          <p:nvPr/>
        </p:nvGrpSpPr>
        <p:grpSpPr>
          <a:xfrm>
            <a:off x="3332417" y="-403931"/>
            <a:ext cx="4392597" cy="6408568"/>
            <a:chOff x="1767275" y="2886675"/>
            <a:chExt cx="843125" cy="1230075"/>
          </a:xfrm>
        </p:grpSpPr>
        <p:sp>
          <p:nvSpPr>
            <p:cNvPr id="240" name="Google Shape;240;p9"/>
            <p:cNvSpPr/>
            <p:nvPr/>
          </p:nvSpPr>
          <p:spPr>
            <a:xfrm>
              <a:off x="1984925" y="3166050"/>
              <a:ext cx="625475" cy="583775"/>
            </a:xfrm>
            <a:custGeom>
              <a:rect b="b" l="l" r="r" t="t"/>
              <a:pathLst>
                <a:path extrusionOk="0" h="23351" w="25019">
                  <a:moveTo>
                    <a:pt x="8506" y="0"/>
                  </a:moveTo>
                  <a:cubicBezTo>
                    <a:pt x="6105" y="0"/>
                    <a:pt x="4170" y="1935"/>
                    <a:pt x="4170" y="4337"/>
                  </a:cubicBezTo>
                  <a:cubicBezTo>
                    <a:pt x="4170" y="4804"/>
                    <a:pt x="4237" y="5271"/>
                    <a:pt x="4370" y="5671"/>
                  </a:cubicBezTo>
                  <a:cubicBezTo>
                    <a:pt x="3403" y="6071"/>
                    <a:pt x="2702" y="7039"/>
                    <a:pt x="2702" y="8173"/>
                  </a:cubicBezTo>
                  <a:cubicBezTo>
                    <a:pt x="2702" y="8773"/>
                    <a:pt x="2902" y="9307"/>
                    <a:pt x="3236" y="9774"/>
                  </a:cubicBezTo>
                  <a:cubicBezTo>
                    <a:pt x="2869" y="10074"/>
                    <a:pt x="2636" y="10541"/>
                    <a:pt x="2636" y="11041"/>
                  </a:cubicBezTo>
                  <a:cubicBezTo>
                    <a:pt x="2636" y="11575"/>
                    <a:pt x="2902" y="12042"/>
                    <a:pt x="3269" y="12342"/>
                  </a:cubicBezTo>
                  <a:cubicBezTo>
                    <a:pt x="3036" y="12609"/>
                    <a:pt x="2902" y="12976"/>
                    <a:pt x="2902" y="13376"/>
                  </a:cubicBezTo>
                  <a:cubicBezTo>
                    <a:pt x="2902" y="13643"/>
                    <a:pt x="2969" y="13877"/>
                    <a:pt x="3069" y="14077"/>
                  </a:cubicBezTo>
                  <a:cubicBezTo>
                    <a:pt x="1268" y="14644"/>
                    <a:pt x="0" y="16278"/>
                    <a:pt x="0" y="18247"/>
                  </a:cubicBezTo>
                  <a:cubicBezTo>
                    <a:pt x="0" y="20648"/>
                    <a:pt x="1935" y="22583"/>
                    <a:pt x="4337" y="22583"/>
                  </a:cubicBezTo>
                  <a:cubicBezTo>
                    <a:pt x="5504" y="22583"/>
                    <a:pt x="6538" y="22149"/>
                    <a:pt x="7306" y="21416"/>
                  </a:cubicBezTo>
                  <a:cubicBezTo>
                    <a:pt x="7639" y="22516"/>
                    <a:pt x="8673" y="23350"/>
                    <a:pt x="9907" y="23350"/>
                  </a:cubicBezTo>
                  <a:cubicBezTo>
                    <a:pt x="11108" y="23350"/>
                    <a:pt x="12142" y="22550"/>
                    <a:pt x="12476" y="21449"/>
                  </a:cubicBezTo>
                  <a:cubicBezTo>
                    <a:pt x="12776" y="21916"/>
                    <a:pt x="13277" y="22183"/>
                    <a:pt x="13844" y="22183"/>
                  </a:cubicBezTo>
                  <a:cubicBezTo>
                    <a:pt x="14577" y="22183"/>
                    <a:pt x="15211" y="21716"/>
                    <a:pt x="15411" y="21049"/>
                  </a:cubicBezTo>
                  <a:cubicBezTo>
                    <a:pt x="16179" y="22283"/>
                    <a:pt x="17546" y="23117"/>
                    <a:pt x="19114" y="23117"/>
                  </a:cubicBezTo>
                  <a:cubicBezTo>
                    <a:pt x="21516" y="23117"/>
                    <a:pt x="23450" y="21149"/>
                    <a:pt x="23450" y="18780"/>
                  </a:cubicBezTo>
                  <a:cubicBezTo>
                    <a:pt x="23450" y="17613"/>
                    <a:pt x="23017" y="16579"/>
                    <a:pt x="22283" y="15811"/>
                  </a:cubicBezTo>
                  <a:cubicBezTo>
                    <a:pt x="22750" y="15511"/>
                    <a:pt x="23050" y="15011"/>
                    <a:pt x="23050" y="14410"/>
                  </a:cubicBezTo>
                  <a:cubicBezTo>
                    <a:pt x="23050" y="13977"/>
                    <a:pt x="22883" y="13577"/>
                    <a:pt x="22617" y="13276"/>
                  </a:cubicBezTo>
                  <a:cubicBezTo>
                    <a:pt x="24018" y="12542"/>
                    <a:pt x="25018" y="11075"/>
                    <a:pt x="25018" y="9374"/>
                  </a:cubicBezTo>
                  <a:cubicBezTo>
                    <a:pt x="25018" y="6972"/>
                    <a:pt x="23050" y="5037"/>
                    <a:pt x="20682" y="5037"/>
                  </a:cubicBezTo>
                  <a:cubicBezTo>
                    <a:pt x="20415" y="5037"/>
                    <a:pt x="20148" y="5070"/>
                    <a:pt x="19881" y="5104"/>
                  </a:cubicBezTo>
                  <a:cubicBezTo>
                    <a:pt x="19881" y="5104"/>
                    <a:pt x="19881" y="5070"/>
                    <a:pt x="19881" y="5037"/>
                  </a:cubicBezTo>
                  <a:cubicBezTo>
                    <a:pt x="19881" y="4136"/>
                    <a:pt x="19147" y="3369"/>
                    <a:pt x="18247" y="3369"/>
                  </a:cubicBezTo>
                  <a:cubicBezTo>
                    <a:pt x="18047" y="3369"/>
                    <a:pt x="17880" y="3403"/>
                    <a:pt x="17746" y="3469"/>
                  </a:cubicBezTo>
                  <a:cubicBezTo>
                    <a:pt x="17480" y="2235"/>
                    <a:pt x="16412" y="1301"/>
                    <a:pt x="15111" y="1301"/>
                  </a:cubicBezTo>
                  <a:cubicBezTo>
                    <a:pt x="13977" y="1301"/>
                    <a:pt x="13043" y="2002"/>
                    <a:pt x="12609" y="2969"/>
                  </a:cubicBezTo>
                  <a:cubicBezTo>
                    <a:pt x="12042" y="1234"/>
                    <a:pt x="10441" y="0"/>
                    <a:pt x="8506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2414400" y="2886675"/>
              <a:ext cx="160975" cy="256875"/>
            </a:xfrm>
            <a:custGeom>
              <a:rect b="b" l="l" r="r" t="t"/>
              <a:pathLst>
                <a:path extrusionOk="0" h="10275" w="6439">
                  <a:moveTo>
                    <a:pt x="4937" y="1"/>
                  </a:moveTo>
                  <a:lnTo>
                    <a:pt x="0" y="10275"/>
                  </a:lnTo>
                  <a:lnTo>
                    <a:pt x="6438" y="1068"/>
                  </a:lnTo>
                  <a:lnTo>
                    <a:pt x="4937" y="1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1767275" y="3389525"/>
              <a:ext cx="214325" cy="59250"/>
            </a:xfrm>
            <a:custGeom>
              <a:rect b="b" l="l" r="r" t="t"/>
              <a:pathLst>
                <a:path extrusionOk="0" h="2370" w="8573">
                  <a:moveTo>
                    <a:pt x="8573" y="1"/>
                  </a:moveTo>
                  <a:lnTo>
                    <a:pt x="8549" y="8"/>
                  </a:lnTo>
                  <a:lnTo>
                    <a:pt x="8549" y="8"/>
                  </a:lnTo>
                  <a:cubicBezTo>
                    <a:pt x="8558" y="5"/>
                    <a:pt x="8566" y="3"/>
                    <a:pt x="8573" y="1"/>
                  </a:cubicBezTo>
                  <a:close/>
                  <a:moveTo>
                    <a:pt x="8549" y="8"/>
                  </a:moveTo>
                  <a:cubicBezTo>
                    <a:pt x="7765" y="211"/>
                    <a:pt x="0" y="635"/>
                    <a:pt x="0" y="635"/>
                  </a:cubicBezTo>
                  <a:lnTo>
                    <a:pt x="234" y="2369"/>
                  </a:lnTo>
                  <a:lnTo>
                    <a:pt x="8549" y="8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2345175" y="3785650"/>
              <a:ext cx="53400" cy="331100"/>
            </a:xfrm>
            <a:custGeom>
              <a:rect b="b" l="l" r="r" t="t"/>
              <a:pathLst>
                <a:path extrusionOk="0" h="13244" w="2136">
                  <a:moveTo>
                    <a:pt x="1" y="1"/>
                  </a:moveTo>
                  <a:lnTo>
                    <a:pt x="201" y="13243"/>
                  </a:lnTo>
                  <a:lnTo>
                    <a:pt x="2136" y="130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2147550" y="3785650"/>
              <a:ext cx="133450" cy="191825"/>
            </a:xfrm>
            <a:custGeom>
              <a:rect b="b" l="l" r="r" t="t"/>
              <a:pathLst>
                <a:path extrusionOk="0" h="7673" w="5338">
                  <a:moveTo>
                    <a:pt x="5337" y="1"/>
                  </a:moveTo>
                  <a:lnTo>
                    <a:pt x="0" y="6605"/>
                  </a:lnTo>
                  <a:lnTo>
                    <a:pt x="1501" y="7673"/>
                  </a:lnTo>
                  <a:lnTo>
                    <a:pt x="5337" y="1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2386875" y="3736450"/>
              <a:ext cx="130950" cy="192675"/>
            </a:xfrm>
            <a:custGeom>
              <a:rect b="b" l="l" r="r" t="t"/>
              <a:pathLst>
                <a:path extrusionOk="0" h="7707" w="5238">
                  <a:moveTo>
                    <a:pt x="1" y="1"/>
                  </a:moveTo>
                  <a:lnTo>
                    <a:pt x="3603" y="7706"/>
                  </a:lnTo>
                  <a:lnTo>
                    <a:pt x="5238" y="68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2024125" y="3010100"/>
              <a:ext cx="90925" cy="144300"/>
            </a:xfrm>
            <a:custGeom>
              <a:rect b="b" l="l" r="r" t="t"/>
              <a:pathLst>
                <a:path extrusionOk="0" h="5772" w="3637">
                  <a:moveTo>
                    <a:pt x="1935" y="0"/>
                  </a:moveTo>
                  <a:lnTo>
                    <a:pt x="0" y="1268"/>
                  </a:lnTo>
                  <a:lnTo>
                    <a:pt x="3636" y="5771"/>
                  </a:lnTo>
                  <a:lnTo>
                    <a:pt x="3636" y="5771"/>
                  </a:lnTo>
                  <a:lnTo>
                    <a:pt x="1935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9"/>
          <p:cNvSpPr/>
          <p:nvPr/>
        </p:nvSpPr>
        <p:spPr>
          <a:xfrm flipH="1">
            <a:off x="2154475" y="548638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9"/>
          <p:cNvSpPr txBox="1"/>
          <p:nvPr>
            <p:ph type="title"/>
          </p:nvPr>
        </p:nvSpPr>
        <p:spPr>
          <a:xfrm>
            <a:off x="713225" y="989575"/>
            <a:ext cx="4045200" cy="12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9" name="Google Shape;249;p9"/>
          <p:cNvSpPr txBox="1"/>
          <p:nvPr>
            <p:ph idx="1" type="subTitle"/>
          </p:nvPr>
        </p:nvSpPr>
        <p:spPr>
          <a:xfrm>
            <a:off x="713225" y="2257075"/>
            <a:ext cx="3592200" cy="8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p10"/>
          <p:cNvGrpSpPr/>
          <p:nvPr/>
        </p:nvGrpSpPr>
        <p:grpSpPr>
          <a:xfrm rot="-1074791">
            <a:off x="115984" y="48573"/>
            <a:ext cx="4259903" cy="3558528"/>
            <a:chOff x="3016500" y="2277900"/>
            <a:chExt cx="1387675" cy="1159200"/>
          </a:xfrm>
        </p:grpSpPr>
        <p:sp>
          <p:nvSpPr>
            <p:cNvPr id="252" name="Google Shape;252;p10"/>
            <p:cNvSpPr/>
            <p:nvPr/>
          </p:nvSpPr>
          <p:spPr>
            <a:xfrm>
              <a:off x="3016500" y="2277900"/>
              <a:ext cx="1156675" cy="1136675"/>
            </a:xfrm>
            <a:custGeom>
              <a:rect b="b" l="l" r="r" t="t"/>
              <a:pathLst>
                <a:path extrusionOk="0" h="45467" w="46267">
                  <a:moveTo>
                    <a:pt x="25905" y="0"/>
                  </a:moveTo>
                  <a:cubicBezTo>
                    <a:pt x="23434" y="0"/>
                    <a:pt x="21026" y="1266"/>
                    <a:pt x="19681" y="3537"/>
                  </a:cubicBezTo>
                  <a:cubicBezTo>
                    <a:pt x="19447" y="3904"/>
                    <a:pt x="19247" y="4304"/>
                    <a:pt x="19114" y="4704"/>
                  </a:cubicBezTo>
                  <a:cubicBezTo>
                    <a:pt x="19080" y="4704"/>
                    <a:pt x="19047" y="4671"/>
                    <a:pt x="19014" y="4637"/>
                  </a:cubicBezTo>
                  <a:cubicBezTo>
                    <a:pt x="18571" y="4376"/>
                    <a:pt x="18082" y="4251"/>
                    <a:pt x="17599" y="4251"/>
                  </a:cubicBezTo>
                  <a:cubicBezTo>
                    <a:pt x="16660" y="4251"/>
                    <a:pt x="15739" y="4724"/>
                    <a:pt x="15211" y="5605"/>
                  </a:cubicBezTo>
                  <a:cubicBezTo>
                    <a:pt x="15078" y="5838"/>
                    <a:pt x="14978" y="6105"/>
                    <a:pt x="14911" y="6372"/>
                  </a:cubicBezTo>
                  <a:cubicBezTo>
                    <a:pt x="14431" y="6209"/>
                    <a:pt x="13936" y="6130"/>
                    <a:pt x="13444" y="6130"/>
                  </a:cubicBezTo>
                  <a:cubicBezTo>
                    <a:pt x="11919" y="6130"/>
                    <a:pt x="10431" y="6894"/>
                    <a:pt x="9574" y="8307"/>
                  </a:cubicBezTo>
                  <a:cubicBezTo>
                    <a:pt x="8640" y="9908"/>
                    <a:pt x="8806" y="11876"/>
                    <a:pt x="9841" y="13277"/>
                  </a:cubicBezTo>
                  <a:cubicBezTo>
                    <a:pt x="9336" y="13169"/>
                    <a:pt x="8826" y="13116"/>
                    <a:pt x="8318" y="13116"/>
                  </a:cubicBezTo>
                  <a:cubicBezTo>
                    <a:pt x="5839" y="13116"/>
                    <a:pt x="3425" y="14376"/>
                    <a:pt x="2068" y="16646"/>
                  </a:cubicBezTo>
                  <a:cubicBezTo>
                    <a:pt x="0" y="20082"/>
                    <a:pt x="1134" y="24552"/>
                    <a:pt x="4570" y="26586"/>
                  </a:cubicBezTo>
                  <a:cubicBezTo>
                    <a:pt x="5237" y="26987"/>
                    <a:pt x="5938" y="27254"/>
                    <a:pt x="6672" y="27420"/>
                  </a:cubicBezTo>
                  <a:cubicBezTo>
                    <a:pt x="6405" y="29188"/>
                    <a:pt x="7172" y="30990"/>
                    <a:pt x="8806" y="31957"/>
                  </a:cubicBezTo>
                  <a:cubicBezTo>
                    <a:pt x="9529" y="32374"/>
                    <a:pt x="10321" y="32582"/>
                    <a:pt x="11087" y="32582"/>
                  </a:cubicBezTo>
                  <a:cubicBezTo>
                    <a:pt x="11240" y="32582"/>
                    <a:pt x="11392" y="32574"/>
                    <a:pt x="11542" y="32557"/>
                  </a:cubicBezTo>
                  <a:cubicBezTo>
                    <a:pt x="11675" y="33325"/>
                    <a:pt x="12142" y="34058"/>
                    <a:pt x="12843" y="34492"/>
                  </a:cubicBezTo>
                  <a:cubicBezTo>
                    <a:pt x="13285" y="34761"/>
                    <a:pt x="13772" y="34887"/>
                    <a:pt x="14252" y="34887"/>
                  </a:cubicBezTo>
                  <a:cubicBezTo>
                    <a:pt x="14605" y="34887"/>
                    <a:pt x="14953" y="34819"/>
                    <a:pt x="15278" y="34692"/>
                  </a:cubicBezTo>
                  <a:cubicBezTo>
                    <a:pt x="15478" y="35259"/>
                    <a:pt x="15878" y="35793"/>
                    <a:pt x="16445" y="36127"/>
                  </a:cubicBezTo>
                  <a:cubicBezTo>
                    <a:pt x="16812" y="36327"/>
                    <a:pt x="17212" y="36460"/>
                    <a:pt x="17613" y="36494"/>
                  </a:cubicBezTo>
                  <a:cubicBezTo>
                    <a:pt x="16879" y="39496"/>
                    <a:pt x="18146" y="42765"/>
                    <a:pt x="20915" y="44433"/>
                  </a:cubicBezTo>
                  <a:cubicBezTo>
                    <a:pt x="22091" y="45134"/>
                    <a:pt x="23379" y="45467"/>
                    <a:pt x="24646" y="45467"/>
                  </a:cubicBezTo>
                  <a:cubicBezTo>
                    <a:pt x="27117" y="45467"/>
                    <a:pt x="29511" y="44202"/>
                    <a:pt x="30856" y="41931"/>
                  </a:cubicBezTo>
                  <a:cubicBezTo>
                    <a:pt x="31856" y="40263"/>
                    <a:pt x="32090" y="38395"/>
                    <a:pt x="31723" y="36627"/>
                  </a:cubicBezTo>
                  <a:lnTo>
                    <a:pt x="31723" y="36627"/>
                  </a:lnTo>
                  <a:cubicBezTo>
                    <a:pt x="32116" y="36739"/>
                    <a:pt x="32517" y="36794"/>
                    <a:pt x="32916" y="36794"/>
                  </a:cubicBezTo>
                  <a:cubicBezTo>
                    <a:pt x="34416" y="36794"/>
                    <a:pt x="35883" y="36022"/>
                    <a:pt x="36726" y="34626"/>
                  </a:cubicBezTo>
                  <a:cubicBezTo>
                    <a:pt x="37760" y="32891"/>
                    <a:pt x="37494" y="30723"/>
                    <a:pt x="36193" y="29288"/>
                  </a:cubicBezTo>
                  <a:cubicBezTo>
                    <a:pt x="37093" y="29255"/>
                    <a:pt x="37927" y="28788"/>
                    <a:pt x="38428" y="27954"/>
                  </a:cubicBezTo>
                  <a:cubicBezTo>
                    <a:pt x="39061" y="26920"/>
                    <a:pt x="38895" y="25619"/>
                    <a:pt x="38127" y="24718"/>
                  </a:cubicBezTo>
                  <a:cubicBezTo>
                    <a:pt x="40562" y="24685"/>
                    <a:pt x="42897" y="23451"/>
                    <a:pt x="44232" y="21216"/>
                  </a:cubicBezTo>
                  <a:cubicBezTo>
                    <a:pt x="46267" y="17780"/>
                    <a:pt x="45166" y="13310"/>
                    <a:pt x="41730" y="11275"/>
                  </a:cubicBezTo>
                  <a:cubicBezTo>
                    <a:pt x="40562" y="10584"/>
                    <a:pt x="39274" y="10250"/>
                    <a:pt x="38001" y="10250"/>
                  </a:cubicBezTo>
                  <a:cubicBezTo>
                    <a:pt x="37493" y="10250"/>
                    <a:pt x="36988" y="10304"/>
                    <a:pt x="36493" y="10408"/>
                  </a:cubicBezTo>
                  <a:cubicBezTo>
                    <a:pt x="36460" y="9508"/>
                    <a:pt x="35993" y="8607"/>
                    <a:pt x="35159" y="8107"/>
                  </a:cubicBezTo>
                  <a:cubicBezTo>
                    <a:pt x="34702" y="7842"/>
                    <a:pt x="34194" y="7717"/>
                    <a:pt x="33696" y="7717"/>
                  </a:cubicBezTo>
                  <a:cubicBezTo>
                    <a:pt x="33503" y="7717"/>
                    <a:pt x="33311" y="7736"/>
                    <a:pt x="33124" y="7773"/>
                  </a:cubicBezTo>
                  <a:cubicBezTo>
                    <a:pt x="33324" y="5138"/>
                    <a:pt x="32056" y="2469"/>
                    <a:pt x="29621" y="1035"/>
                  </a:cubicBezTo>
                  <a:cubicBezTo>
                    <a:pt x="28456" y="334"/>
                    <a:pt x="27172" y="0"/>
                    <a:pt x="25905" y="0"/>
                  </a:cubicBez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0"/>
            <p:cNvSpPr/>
            <p:nvPr/>
          </p:nvSpPr>
          <p:spPr>
            <a:xfrm>
              <a:off x="4026375" y="3103500"/>
              <a:ext cx="193500" cy="333600"/>
            </a:xfrm>
            <a:custGeom>
              <a:rect b="b" l="l" r="r" t="t"/>
              <a:pathLst>
                <a:path extrusionOk="0" h="13344" w="7740">
                  <a:moveTo>
                    <a:pt x="1" y="0"/>
                  </a:moveTo>
                  <a:lnTo>
                    <a:pt x="4938" y="13343"/>
                  </a:lnTo>
                  <a:lnTo>
                    <a:pt x="7740" y="12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0"/>
            <p:cNvSpPr/>
            <p:nvPr/>
          </p:nvSpPr>
          <p:spPr>
            <a:xfrm>
              <a:off x="4047225" y="2869175"/>
              <a:ext cx="356950" cy="76725"/>
            </a:xfrm>
            <a:custGeom>
              <a:rect b="b" l="l" r="r" t="t"/>
              <a:pathLst>
                <a:path extrusionOk="0" h="3069" w="14278">
                  <a:moveTo>
                    <a:pt x="14277" y="0"/>
                  </a:moveTo>
                  <a:lnTo>
                    <a:pt x="1" y="1635"/>
                  </a:lnTo>
                  <a:lnTo>
                    <a:pt x="14144" y="3069"/>
                  </a:lnTo>
                  <a:lnTo>
                    <a:pt x="14277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10"/>
          <p:cNvSpPr/>
          <p:nvPr/>
        </p:nvSpPr>
        <p:spPr>
          <a:xfrm flipH="1">
            <a:off x="465900" y="3277688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" name="Google Shape;256;p10"/>
          <p:cNvGrpSpPr/>
          <p:nvPr/>
        </p:nvGrpSpPr>
        <p:grpSpPr>
          <a:xfrm>
            <a:off x="5408900" y="402888"/>
            <a:ext cx="330501" cy="420623"/>
            <a:chOff x="3828325" y="875775"/>
            <a:chExt cx="330501" cy="420623"/>
          </a:xfrm>
        </p:grpSpPr>
        <p:sp>
          <p:nvSpPr>
            <p:cNvPr id="257" name="Google Shape;257;p10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0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0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0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0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0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0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0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0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0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0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10"/>
          <p:cNvSpPr txBox="1"/>
          <p:nvPr>
            <p:ph type="title"/>
          </p:nvPr>
        </p:nvSpPr>
        <p:spPr>
          <a:xfrm>
            <a:off x="941825" y="755900"/>
            <a:ext cx="2713500" cy="15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2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5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hivo Black"/>
              <a:buNone/>
              <a:defRPr sz="30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hivo Black"/>
              <a:buNone/>
              <a:defRPr sz="30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hivo Black"/>
              <a:buNone/>
              <a:defRPr sz="30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hivo Black"/>
              <a:buNone/>
              <a:defRPr sz="30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hivo Black"/>
              <a:buNone/>
              <a:defRPr sz="30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hivo Black"/>
              <a:buNone/>
              <a:defRPr sz="30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hivo Black"/>
              <a:buNone/>
              <a:defRPr sz="30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hivo Black"/>
              <a:buNone/>
              <a:defRPr sz="30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hivo Black"/>
              <a:buNone/>
              <a:defRPr sz="300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tamaran"/>
              <a:buChar char="●"/>
              <a:defRPr sz="18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Char char="○"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Char char="■"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Char char="●"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Char char="○"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Char char="■"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Char char="●"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Char char="○"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Char char="■"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5"/>
                </a:solidFill>
              </a:defRPr>
            </a:lvl1pPr>
            <a:lvl2pPr lvl="1" algn="r">
              <a:buNone/>
              <a:defRPr sz="1000">
                <a:solidFill>
                  <a:schemeClr val="accent5"/>
                </a:solidFill>
              </a:defRPr>
            </a:lvl2pPr>
            <a:lvl3pPr lvl="2" algn="r">
              <a:buNone/>
              <a:defRPr sz="1000">
                <a:solidFill>
                  <a:schemeClr val="accent5"/>
                </a:solidFill>
              </a:defRPr>
            </a:lvl3pPr>
            <a:lvl4pPr lvl="3" algn="r">
              <a:buNone/>
              <a:defRPr sz="1000">
                <a:solidFill>
                  <a:schemeClr val="accent5"/>
                </a:solidFill>
              </a:defRPr>
            </a:lvl4pPr>
            <a:lvl5pPr lvl="4" algn="r">
              <a:buNone/>
              <a:defRPr sz="1000">
                <a:solidFill>
                  <a:schemeClr val="accent5"/>
                </a:solidFill>
              </a:defRPr>
            </a:lvl5pPr>
            <a:lvl6pPr lvl="5" algn="r">
              <a:buNone/>
              <a:defRPr sz="1000">
                <a:solidFill>
                  <a:schemeClr val="accent5"/>
                </a:solidFill>
              </a:defRPr>
            </a:lvl6pPr>
            <a:lvl7pPr lvl="6" algn="r">
              <a:buNone/>
              <a:defRPr sz="1000">
                <a:solidFill>
                  <a:schemeClr val="accent5"/>
                </a:solidFill>
              </a:defRPr>
            </a:lvl7pPr>
            <a:lvl8pPr lvl="7" algn="r">
              <a:buNone/>
              <a:defRPr sz="1000">
                <a:solidFill>
                  <a:schemeClr val="accent5"/>
                </a:solidFill>
              </a:defRPr>
            </a:lvl8pPr>
            <a:lvl9pPr lvl="8" algn="r">
              <a:buNone/>
              <a:defRPr sz="1000">
                <a:solidFill>
                  <a:schemeClr val="accent5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41"/>
          <p:cNvSpPr txBox="1"/>
          <p:nvPr>
            <p:ph type="ctrTitle"/>
          </p:nvPr>
        </p:nvSpPr>
        <p:spPr>
          <a:xfrm flipH="1">
            <a:off x="414550" y="280497"/>
            <a:ext cx="4457400" cy="23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Project 4: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West Nile Virus Prediction</a:t>
            </a:r>
            <a:endParaRPr sz="4000"/>
          </a:p>
        </p:txBody>
      </p:sp>
      <p:sp>
        <p:nvSpPr>
          <p:cNvPr id="1381" name="Google Shape;1381;p41"/>
          <p:cNvSpPr txBox="1"/>
          <p:nvPr>
            <p:ph idx="1" type="subTitle"/>
          </p:nvPr>
        </p:nvSpPr>
        <p:spPr>
          <a:xfrm flipH="1">
            <a:off x="414675" y="2851650"/>
            <a:ext cx="36285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Chan Haosheng Timothy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Kho Guan Guo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Soh Sze Ron</a:t>
            </a:r>
            <a:endParaRPr b="1" sz="2000"/>
          </a:p>
        </p:txBody>
      </p:sp>
      <p:grpSp>
        <p:nvGrpSpPr>
          <p:cNvPr id="1382" name="Google Shape;1382;p41"/>
          <p:cNvGrpSpPr/>
          <p:nvPr/>
        </p:nvGrpSpPr>
        <p:grpSpPr>
          <a:xfrm flipH="1">
            <a:off x="6616064" y="602106"/>
            <a:ext cx="1612013" cy="786454"/>
            <a:chOff x="4502750" y="2935750"/>
            <a:chExt cx="3869450" cy="1490625"/>
          </a:xfrm>
        </p:grpSpPr>
        <p:sp>
          <p:nvSpPr>
            <p:cNvPr id="1383" name="Google Shape;1383;p41"/>
            <p:cNvSpPr/>
            <p:nvPr/>
          </p:nvSpPr>
          <p:spPr>
            <a:xfrm>
              <a:off x="4502750" y="3408050"/>
              <a:ext cx="1275925" cy="1010750"/>
            </a:xfrm>
            <a:custGeom>
              <a:rect b="b" l="l" r="r" t="t"/>
              <a:pathLst>
                <a:path extrusionOk="0" h="40430" w="51037">
                  <a:moveTo>
                    <a:pt x="49970" y="1"/>
                  </a:moveTo>
                  <a:cubicBezTo>
                    <a:pt x="49970" y="1"/>
                    <a:pt x="40196" y="13644"/>
                    <a:pt x="38428" y="16446"/>
                  </a:cubicBezTo>
                  <a:cubicBezTo>
                    <a:pt x="36693" y="19248"/>
                    <a:pt x="32224" y="21182"/>
                    <a:pt x="33191" y="22417"/>
                  </a:cubicBezTo>
                  <a:cubicBezTo>
                    <a:pt x="33191" y="22417"/>
                    <a:pt x="11142" y="36760"/>
                    <a:pt x="10541" y="36794"/>
                  </a:cubicBezTo>
                  <a:cubicBezTo>
                    <a:pt x="9974" y="36827"/>
                    <a:pt x="3136" y="39529"/>
                    <a:pt x="3136" y="39529"/>
                  </a:cubicBezTo>
                  <a:lnTo>
                    <a:pt x="1" y="40429"/>
                  </a:lnTo>
                  <a:lnTo>
                    <a:pt x="3103" y="40129"/>
                  </a:lnTo>
                  <a:lnTo>
                    <a:pt x="10875" y="37361"/>
                  </a:lnTo>
                  <a:lnTo>
                    <a:pt x="33358" y="23417"/>
                  </a:lnTo>
                  <a:cubicBezTo>
                    <a:pt x="33358" y="23417"/>
                    <a:pt x="33649" y="23826"/>
                    <a:pt x="33936" y="23826"/>
                  </a:cubicBezTo>
                  <a:cubicBezTo>
                    <a:pt x="34025" y="23826"/>
                    <a:pt x="34113" y="23787"/>
                    <a:pt x="34192" y="23684"/>
                  </a:cubicBezTo>
                  <a:lnTo>
                    <a:pt x="51037" y="2002"/>
                  </a:lnTo>
                  <a:lnTo>
                    <a:pt x="49970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1"/>
            <p:cNvSpPr/>
            <p:nvPr/>
          </p:nvSpPr>
          <p:spPr>
            <a:xfrm>
              <a:off x="6861925" y="3930925"/>
              <a:ext cx="1386025" cy="246875"/>
            </a:xfrm>
            <a:custGeom>
              <a:rect b="b" l="l" r="r" t="t"/>
              <a:pathLst>
                <a:path extrusionOk="0" h="9875" w="55441">
                  <a:moveTo>
                    <a:pt x="1" y="1"/>
                  </a:moveTo>
                  <a:lnTo>
                    <a:pt x="268" y="1502"/>
                  </a:lnTo>
                  <a:lnTo>
                    <a:pt x="23117" y="9007"/>
                  </a:lnTo>
                  <a:cubicBezTo>
                    <a:pt x="23177" y="9028"/>
                    <a:pt x="23229" y="9038"/>
                    <a:pt x="23273" y="9038"/>
                  </a:cubicBezTo>
                  <a:cubicBezTo>
                    <a:pt x="23576" y="9038"/>
                    <a:pt x="23551" y="8607"/>
                    <a:pt x="23551" y="8607"/>
                  </a:cubicBezTo>
                  <a:lnTo>
                    <a:pt x="23551" y="8607"/>
                  </a:lnTo>
                  <a:lnTo>
                    <a:pt x="46301" y="9874"/>
                  </a:lnTo>
                  <a:lnTo>
                    <a:pt x="53139" y="9107"/>
                  </a:lnTo>
                  <a:lnTo>
                    <a:pt x="55440" y="8340"/>
                  </a:lnTo>
                  <a:lnTo>
                    <a:pt x="52805" y="8740"/>
                  </a:lnTo>
                  <a:cubicBezTo>
                    <a:pt x="52805" y="8740"/>
                    <a:pt x="46668" y="9307"/>
                    <a:pt x="46267" y="9441"/>
                  </a:cubicBezTo>
                  <a:cubicBezTo>
                    <a:pt x="46250" y="9446"/>
                    <a:pt x="46197" y="9449"/>
                    <a:pt x="46111" y="9449"/>
                  </a:cubicBezTo>
                  <a:cubicBezTo>
                    <a:pt x="44055" y="9449"/>
                    <a:pt x="23151" y="7973"/>
                    <a:pt x="23151" y="7973"/>
                  </a:cubicBezTo>
                  <a:cubicBezTo>
                    <a:pt x="23217" y="6939"/>
                    <a:pt x="19115" y="7206"/>
                    <a:pt x="16446" y="6072"/>
                  </a:cubicBezTo>
                  <a:cubicBezTo>
                    <a:pt x="13777" y="497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41"/>
            <p:cNvSpPr/>
            <p:nvPr/>
          </p:nvSpPr>
          <p:spPr>
            <a:xfrm>
              <a:off x="5204925" y="3682600"/>
              <a:ext cx="815600" cy="655300"/>
            </a:xfrm>
            <a:custGeom>
              <a:rect b="b" l="l" r="r" t="t"/>
              <a:pathLst>
                <a:path extrusionOk="0" h="26212" w="32624">
                  <a:moveTo>
                    <a:pt x="29325" y="1"/>
                  </a:moveTo>
                  <a:cubicBezTo>
                    <a:pt x="28036" y="1"/>
                    <a:pt x="25318" y="860"/>
                    <a:pt x="25318" y="860"/>
                  </a:cubicBezTo>
                  <a:lnTo>
                    <a:pt x="26419" y="2261"/>
                  </a:lnTo>
                  <a:cubicBezTo>
                    <a:pt x="26419" y="2261"/>
                    <a:pt x="28800" y="1698"/>
                    <a:pt x="30114" y="1698"/>
                  </a:cubicBezTo>
                  <a:cubicBezTo>
                    <a:pt x="30580" y="1698"/>
                    <a:pt x="30912" y="1769"/>
                    <a:pt x="30956" y="1961"/>
                  </a:cubicBezTo>
                  <a:cubicBezTo>
                    <a:pt x="31089" y="2695"/>
                    <a:pt x="16712" y="6865"/>
                    <a:pt x="16712" y="6865"/>
                  </a:cubicBezTo>
                  <a:cubicBezTo>
                    <a:pt x="16712" y="6865"/>
                    <a:pt x="15711" y="7065"/>
                    <a:pt x="15278" y="7599"/>
                  </a:cubicBezTo>
                  <a:cubicBezTo>
                    <a:pt x="14844" y="8132"/>
                    <a:pt x="534" y="25745"/>
                    <a:pt x="534" y="25745"/>
                  </a:cubicBezTo>
                  <a:cubicBezTo>
                    <a:pt x="534" y="25745"/>
                    <a:pt x="0" y="25745"/>
                    <a:pt x="801" y="26212"/>
                  </a:cubicBezTo>
                  <a:cubicBezTo>
                    <a:pt x="801" y="26212"/>
                    <a:pt x="14911" y="9033"/>
                    <a:pt x="15645" y="8499"/>
                  </a:cubicBezTo>
                  <a:cubicBezTo>
                    <a:pt x="16345" y="7999"/>
                    <a:pt x="28654" y="4396"/>
                    <a:pt x="30489" y="3696"/>
                  </a:cubicBezTo>
                  <a:cubicBezTo>
                    <a:pt x="32290" y="3029"/>
                    <a:pt x="32457" y="2361"/>
                    <a:pt x="32557" y="1394"/>
                  </a:cubicBezTo>
                  <a:cubicBezTo>
                    <a:pt x="32624" y="427"/>
                    <a:pt x="30689" y="227"/>
                    <a:pt x="29655" y="26"/>
                  </a:cubicBezTo>
                  <a:cubicBezTo>
                    <a:pt x="29561" y="9"/>
                    <a:pt x="29449" y="1"/>
                    <a:pt x="2932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41"/>
            <p:cNvSpPr/>
            <p:nvPr/>
          </p:nvSpPr>
          <p:spPr>
            <a:xfrm>
              <a:off x="5696925" y="2935750"/>
              <a:ext cx="479550" cy="540050"/>
            </a:xfrm>
            <a:custGeom>
              <a:rect b="b" l="l" r="r" t="t"/>
              <a:pathLst>
                <a:path extrusionOk="0" h="21602" w="19182">
                  <a:moveTo>
                    <a:pt x="11373" y="0"/>
                  </a:moveTo>
                  <a:cubicBezTo>
                    <a:pt x="10968" y="0"/>
                    <a:pt x="9908" y="913"/>
                    <a:pt x="9908" y="913"/>
                  </a:cubicBezTo>
                  <a:cubicBezTo>
                    <a:pt x="9908" y="913"/>
                    <a:pt x="1502" y="19026"/>
                    <a:pt x="1068" y="19626"/>
                  </a:cubicBezTo>
                  <a:cubicBezTo>
                    <a:pt x="601" y="20193"/>
                    <a:pt x="1" y="20694"/>
                    <a:pt x="435" y="20994"/>
                  </a:cubicBezTo>
                  <a:cubicBezTo>
                    <a:pt x="696" y="21195"/>
                    <a:pt x="1429" y="21602"/>
                    <a:pt x="2117" y="21602"/>
                  </a:cubicBezTo>
                  <a:cubicBezTo>
                    <a:pt x="2571" y="21602"/>
                    <a:pt x="3005" y="21425"/>
                    <a:pt x="3270" y="20894"/>
                  </a:cubicBezTo>
                  <a:cubicBezTo>
                    <a:pt x="3937" y="19526"/>
                    <a:pt x="11076" y="1614"/>
                    <a:pt x="11076" y="1614"/>
                  </a:cubicBezTo>
                  <a:lnTo>
                    <a:pt x="16012" y="11988"/>
                  </a:lnTo>
                  <a:lnTo>
                    <a:pt x="19181" y="10753"/>
                  </a:lnTo>
                  <a:cubicBezTo>
                    <a:pt x="19181" y="10753"/>
                    <a:pt x="11809" y="179"/>
                    <a:pt x="11442" y="12"/>
                  </a:cubicBezTo>
                  <a:cubicBezTo>
                    <a:pt x="11422" y="4"/>
                    <a:pt x="11399" y="0"/>
                    <a:pt x="1137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1"/>
            <p:cNvSpPr/>
            <p:nvPr/>
          </p:nvSpPr>
          <p:spPr>
            <a:xfrm>
              <a:off x="5557675" y="3318725"/>
              <a:ext cx="982400" cy="1107650"/>
            </a:xfrm>
            <a:custGeom>
              <a:rect b="b" l="l" r="r" t="t"/>
              <a:pathLst>
                <a:path extrusionOk="0" h="44306" w="39296">
                  <a:moveTo>
                    <a:pt x="30754" y="0"/>
                  </a:moveTo>
                  <a:cubicBezTo>
                    <a:pt x="30335" y="0"/>
                    <a:pt x="29421" y="1639"/>
                    <a:pt x="29421" y="1639"/>
                  </a:cubicBezTo>
                  <a:cubicBezTo>
                    <a:pt x="29421" y="1639"/>
                    <a:pt x="25452" y="27724"/>
                    <a:pt x="25152" y="28591"/>
                  </a:cubicBezTo>
                  <a:cubicBezTo>
                    <a:pt x="25118" y="28658"/>
                    <a:pt x="25085" y="28758"/>
                    <a:pt x="25052" y="28825"/>
                  </a:cubicBezTo>
                  <a:cubicBezTo>
                    <a:pt x="23350" y="30393"/>
                    <a:pt x="14544" y="38499"/>
                    <a:pt x="13243" y="39366"/>
                  </a:cubicBezTo>
                  <a:cubicBezTo>
                    <a:pt x="11775" y="40333"/>
                    <a:pt x="4804" y="43502"/>
                    <a:pt x="4570" y="43502"/>
                  </a:cubicBezTo>
                  <a:cubicBezTo>
                    <a:pt x="4337" y="43535"/>
                    <a:pt x="0" y="44103"/>
                    <a:pt x="0" y="44103"/>
                  </a:cubicBezTo>
                  <a:cubicBezTo>
                    <a:pt x="0" y="44103"/>
                    <a:pt x="2906" y="44306"/>
                    <a:pt x="4161" y="44306"/>
                  </a:cubicBezTo>
                  <a:cubicBezTo>
                    <a:pt x="4251" y="44306"/>
                    <a:pt x="4332" y="44305"/>
                    <a:pt x="4403" y="44303"/>
                  </a:cubicBezTo>
                  <a:cubicBezTo>
                    <a:pt x="5438" y="44236"/>
                    <a:pt x="12943" y="40367"/>
                    <a:pt x="13743" y="40233"/>
                  </a:cubicBezTo>
                  <a:cubicBezTo>
                    <a:pt x="14377" y="40133"/>
                    <a:pt x="22049" y="33161"/>
                    <a:pt x="24885" y="30593"/>
                  </a:cubicBezTo>
                  <a:cubicBezTo>
                    <a:pt x="25161" y="30731"/>
                    <a:pt x="25429" y="31049"/>
                    <a:pt x="25664" y="31049"/>
                  </a:cubicBezTo>
                  <a:cubicBezTo>
                    <a:pt x="25883" y="31049"/>
                    <a:pt x="26074" y="30774"/>
                    <a:pt x="26219" y="29826"/>
                  </a:cubicBezTo>
                  <a:cubicBezTo>
                    <a:pt x="26553" y="27891"/>
                    <a:pt x="30822" y="2173"/>
                    <a:pt x="30822" y="2173"/>
                  </a:cubicBezTo>
                  <a:lnTo>
                    <a:pt x="36260" y="8444"/>
                  </a:lnTo>
                  <a:cubicBezTo>
                    <a:pt x="36624" y="8864"/>
                    <a:pt x="37123" y="9066"/>
                    <a:pt x="37619" y="9066"/>
                  </a:cubicBezTo>
                  <a:cubicBezTo>
                    <a:pt x="38305" y="9066"/>
                    <a:pt x="38985" y="8679"/>
                    <a:pt x="39295" y="7943"/>
                  </a:cubicBezTo>
                  <a:cubicBezTo>
                    <a:pt x="39295" y="7943"/>
                    <a:pt x="31223" y="71"/>
                    <a:pt x="30789" y="4"/>
                  </a:cubicBezTo>
                  <a:cubicBezTo>
                    <a:pt x="30778" y="2"/>
                    <a:pt x="30766" y="0"/>
                    <a:pt x="3075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41"/>
            <p:cNvSpPr/>
            <p:nvPr/>
          </p:nvSpPr>
          <p:spPr>
            <a:xfrm>
              <a:off x="5302500" y="3452550"/>
              <a:ext cx="554575" cy="130650"/>
            </a:xfrm>
            <a:custGeom>
              <a:rect b="b" l="l" r="r" t="t"/>
              <a:pathLst>
                <a:path extrusionOk="0" h="5226" w="22183">
                  <a:moveTo>
                    <a:pt x="3006" y="1"/>
                  </a:moveTo>
                  <a:cubicBezTo>
                    <a:pt x="1083" y="1"/>
                    <a:pt x="0" y="255"/>
                    <a:pt x="0" y="255"/>
                  </a:cubicBezTo>
                  <a:cubicBezTo>
                    <a:pt x="0" y="255"/>
                    <a:pt x="828" y="160"/>
                    <a:pt x="2148" y="160"/>
                  </a:cubicBezTo>
                  <a:cubicBezTo>
                    <a:pt x="4233" y="160"/>
                    <a:pt x="7548" y="398"/>
                    <a:pt x="10774" y="1623"/>
                  </a:cubicBezTo>
                  <a:cubicBezTo>
                    <a:pt x="14577" y="3057"/>
                    <a:pt x="20581" y="5226"/>
                    <a:pt x="20581" y="5226"/>
                  </a:cubicBezTo>
                  <a:lnTo>
                    <a:pt x="22183" y="5226"/>
                  </a:lnTo>
                  <a:cubicBezTo>
                    <a:pt x="22183" y="5226"/>
                    <a:pt x="17980" y="3424"/>
                    <a:pt x="11208" y="1323"/>
                  </a:cubicBezTo>
                  <a:cubicBezTo>
                    <a:pt x="7778" y="264"/>
                    <a:pt x="4959" y="1"/>
                    <a:pt x="3006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41"/>
            <p:cNvSpPr/>
            <p:nvPr/>
          </p:nvSpPr>
          <p:spPr>
            <a:xfrm>
              <a:off x="5352525" y="3337825"/>
              <a:ext cx="526225" cy="216200"/>
            </a:xfrm>
            <a:custGeom>
              <a:rect b="b" l="l" r="r" t="t"/>
              <a:pathLst>
                <a:path extrusionOk="0" h="8648" w="21049">
                  <a:moveTo>
                    <a:pt x="323" y="0"/>
                  </a:moveTo>
                  <a:cubicBezTo>
                    <a:pt x="112" y="0"/>
                    <a:pt x="0" y="8"/>
                    <a:pt x="0" y="8"/>
                  </a:cubicBezTo>
                  <a:cubicBezTo>
                    <a:pt x="0" y="8"/>
                    <a:pt x="5538" y="308"/>
                    <a:pt x="10408" y="3176"/>
                  </a:cubicBezTo>
                  <a:cubicBezTo>
                    <a:pt x="13877" y="5211"/>
                    <a:pt x="19448" y="8380"/>
                    <a:pt x="19448" y="8380"/>
                  </a:cubicBezTo>
                  <a:lnTo>
                    <a:pt x="21049" y="8647"/>
                  </a:lnTo>
                  <a:cubicBezTo>
                    <a:pt x="21049" y="8647"/>
                    <a:pt x="17179" y="6145"/>
                    <a:pt x="10875" y="2943"/>
                  </a:cubicBezTo>
                  <a:cubicBezTo>
                    <a:pt x="5529" y="214"/>
                    <a:pt x="1465" y="0"/>
                    <a:pt x="323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41"/>
            <p:cNvSpPr/>
            <p:nvPr/>
          </p:nvSpPr>
          <p:spPr>
            <a:xfrm>
              <a:off x="6430800" y="3478100"/>
              <a:ext cx="275225" cy="801425"/>
            </a:xfrm>
            <a:custGeom>
              <a:rect b="b" l="l" r="r" t="t"/>
              <a:pathLst>
                <a:path extrusionOk="0" h="32057" w="11009">
                  <a:moveTo>
                    <a:pt x="1101" y="1"/>
                  </a:moveTo>
                  <a:lnTo>
                    <a:pt x="0" y="901"/>
                  </a:lnTo>
                  <a:cubicBezTo>
                    <a:pt x="0" y="901"/>
                    <a:pt x="8506" y="30689"/>
                    <a:pt x="8473" y="31323"/>
                  </a:cubicBezTo>
                  <a:cubicBezTo>
                    <a:pt x="8473" y="31718"/>
                    <a:pt x="8538" y="31997"/>
                    <a:pt x="8724" y="31997"/>
                  </a:cubicBezTo>
                  <a:cubicBezTo>
                    <a:pt x="8837" y="31997"/>
                    <a:pt x="8993" y="31895"/>
                    <a:pt x="9207" y="31657"/>
                  </a:cubicBezTo>
                  <a:cubicBezTo>
                    <a:pt x="9807" y="31023"/>
                    <a:pt x="11008" y="32057"/>
                    <a:pt x="9474" y="29588"/>
                  </a:cubicBezTo>
                  <a:cubicBezTo>
                    <a:pt x="7939" y="27153"/>
                    <a:pt x="1101" y="1"/>
                    <a:pt x="110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1"/>
            <p:cNvSpPr/>
            <p:nvPr/>
          </p:nvSpPr>
          <p:spPr>
            <a:xfrm>
              <a:off x="6649275" y="4253650"/>
              <a:ext cx="1200050" cy="165775"/>
            </a:xfrm>
            <a:custGeom>
              <a:rect b="b" l="l" r="r" t="t"/>
              <a:pathLst>
                <a:path extrusionOk="0" h="6631" w="48002">
                  <a:moveTo>
                    <a:pt x="401" y="1"/>
                  </a:moveTo>
                  <a:lnTo>
                    <a:pt x="1" y="901"/>
                  </a:lnTo>
                  <a:cubicBezTo>
                    <a:pt x="1" y="901"/>
                    <a:pt x="35159" y="6505"/>
                    <a:pt x="35960" y="6605"/>
                  </a:cubicBezTo>
                  <a:cubicBezTo>
                    <a:pt x="36101" y="6623"/>
                    <a:pt x="36568" y="6630"/>
                    <a:pt x="37240" y="6630"/>
                  </a:cubicBezTo>
                  <a:cubicBezTo>
                    <a:pt x="40378" y="6630"/>
                    <a:pt x="48002" y="6472"/>
                    <a:pt x="48002" y="6472"/>
                  </a:cubicBezTo>
                  <a:cubicBezTo>
                    <a:pt x="48002" y="6472"/>
                    <a:pt x="36994" y="6339"/>
                    <a:pt x="36193" y="6172"/>
                  </a:cubicBezTo>
                  <a:cubicBezTo>
                    <a:pt x="35426" y="6038"/>
                    <a:pt x="401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1"/>
            <p:cNvSpPr/>
            <p:nvPr/>
          </p:nvSpPr>
          <p:spPr>
            <a:xfrm>
              <a:off x="6503350" y="3404725"/>
              <a:ext cx="276050" cy="801425"/>
            </a:xfrm>
            <a:custGeom>
              <a:rect b="b" l="l" r="r" t="t"/>
              <a:pathLst>
                <a:path extrusionOk="0" h="32057" w="11042">
                  <a:moveTo>
                    <a:pt x="1134" y="0"/>
                  </a:moveTo>
                  <a:lnTo>
                    <a:pt x="0" y="901"/>
                  </a:lnTo>
                  <a:cubicBezTo>
                    <a:pt x="0" y="901"/>
                    <a:pt x="8540" y="30689"/>
                    <a:pt x="8506" y="31356"/>
                  </a:cubicBezTo>
                  <a:cubicBezTo>
                    <a:pt x="8486" y="31744"/>
                    <a:pt x="8553" y="32007"/>
                    <a:pt x="8739" y="32007"/>
                  </a:cubicBezTo>
                  <a:cubicBezTo>
                    <a:pt x="8856" y="32007"/>
                    <a:pt x="9020" y="31902"/>
                    <a:pt x="9240" y="31656"/>
                  </a:cubicBezTo>
                  <a:cubicBezTo>
                    <a:pt x="9807" y="31056"/>
                    <a:pt x="11042" y="32056"/>
                    <a:pt x="9474" y="29621"/>
                  </a:cubicBezTo>
                  <a:cubicBezTo>
                    <a:pt x="7939" y="27153"/>
                    <a:pt x="1134" y="0"/>
                    <a:pt x="113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1"/>
            <p:cNvSpPr/>
            <p:nvPr/>
          </p:nvSpPr>
          <p:spPr>
            <a:xfrm>
              <a:off x="6722675" y="4181100"/>
              <a:ext cx="1277600" cy="226725"/>
            </a:xfrm>
            <a:custGeom>
              <a:rect b="b" l="l" r="r" t="t"/>
              <a:pathLst>
                <a:path extrusionOk="0" h="9069" w="51104">
                  <a:moveTo>
                    <a:pt x="367" y="1"/>
                  </a:moveTo>
                  <a:lnTo>
                    <a:pt x="0" y="868"/>
                  </a:lnTo>
                  <a:cubicBezTo>
                    <a:pt x="0" y="868"/>
                    <a:pt x="38228" y="8940"/>
                    <a:pt x="39061" y="9040"/>
                  </a:cubicBezTo>
                  <a:cubicBezTo>
                    <a:pt x="39222" y="9061"/>
                    <a:pt x="39799" y="9069"/>
                    <a:pt x="40621" y="9069"/>
                  </a:cubicBezTo>
                  <a:cubicBezTo>
                    <a:pt x="43909" y="9069"/>
                    <a:pt x="51103" y="8940"/>
                    <a:pt x="51103" y="8940"/>
                  </a:cubicBezTo>
                  <a:cubicBezTo>
                    <a:pt x="51103" y="8940"/>
                    <a:pt x="40096" y="8807"/>
                    <a:pt x="39295" y="8640"/>
                  </a:cubicBezTo>
                  <a:cubicBezTo>
                    <a:pt x="38528" y="8473"/>
                    <a:pt x="367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41"/>
            <p:cNvSpPr/>
            <p:nvPr/>
          </p:nvSpPr>
          <p:spPr>
            <a:xfrm>
              <a:off x="6515025" y="3430575"/>
              <a:ext cx="381950" cy="533475"/>
            </a:xfrm>
            <a:custGeom>
              <a:rect b="b" l="l" r="r" t="t"/>
              <a:pathLst>
                <a:path extrusionOk="0" h="21339" w="15278">
                  <a:moveTo>
                    <a:pt x="0" y="0"/>
                  </a:moveTo>
                  <a:lnTo>
                    <a:pt x="1702" y="4237"/>
                  </a:lnTo>
                  <a:cubicBezTo>
                    <a:pt x="1702" y="4237"/>
                    <a:pt x="12876" y="21115"/>
                    <a:pt x="13510" y="21315"/>
                  </a:cubicBezTo>
                  <a:cubicBezTo>
                    <a:pt x="13560" y="21331"/>
                    <a:pt x="13611" y="21339"/>
                    <a:pt x="13662" y="21339"/>
                  </a:cubicBezTo>
                  <a:cubicBezTo>
                    <a:pt x="14252" y="21339"/>
                    <a:pt x="14860" y="20334"/>
                    <a:pt x="15044" y="19781"/>
                  </a:cubicBezTo>
                  <a:cubicBezTo>
                    <a:pt x="15278" y="19181"/>
                    <a:pt x="14077" y="19681"/>
                    <a:pt x="10808" y="15111"/>
                  </a:cubicBezTo>
                  <a:cubicBezTo>
                    <a:pt x="7573" y="10541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41"/>
            <p:cNvSpPr/>
            <p:nvPr/>
          </p:nvSpPr>
          <p:spPr>
            <a:xfrm>
              <a:off x="6970350" y="3888400"/>
              <a:ext cx="1401850" cy="148750"/>
            </a:xfrm>
            <a:custGeom>
              <a:rect b="b" l="l" r="r" t="t"/>
              <a:pathLst>
                <a:path extrusionOk="0" h="5950" w="56074">
                  <a:moveTo>
                    <a:pt x="0" y="0"/>
                  </a:moveTo>
                  <a:lnTo>
                    <a:pt x="467" y="1435"/>
                  </a:lnTo>
                  <a:lnTo>
                    <a:pt x="24084" y="5938"/>
                  </a:lnTo>
                  <a:cubicBezTo>
                    <a:pt x="24122" y="5946"/>
                    <a:pt x="24156" y="5950"/>
                    <a:pt x="24188" y="5950"/>
                  </a:cubicBezTo>
                  <a:cubicBezTo>
                    <a:pt x="24541" y="5950"/>
                    <a:pt x="24484" y="5471"/>
                    <a:pt x="24484" y="5471"/>
                  </a:cubicBezTo>
                  <a:lnTo>
                    <a:pt x="47201" y="3770"/>
                  </a:lnTo>
                  <a:lnTo>
                    <a:pt x="53872" y="2135"/>
                  </a:lnTo>
                  <a:lnTo>
                    <a:pt x="56074" y="1068"/>
                  </a:lnTo>
                  <a:lnTo>
                    <a:pt x="56074" y="1068"/>
                  </a:lnTo>
                  <a:lnTo>
                    <a:pt x="53505" y="1835"/>
                  </a:lnTo>
                  <a:cubicBezTo>
                    <a:pt x="53505" y="1835"/>
                    <a:pt x="47501" y="3169"/>
                    <a:pt x="47101" y="3369"/>
                  </a:cubicBezTo>
                  <a:cubicBezTo>
                    <a:pt x="46700" y="3570"/>
                    <a:pt x="24017" y="4904"/>
                    <a:pt x="24017" y="4904"/>
                  </a:cubicBezTo>
                  <a:cubicBezTo>
                    <a:pt x="23917" y="3870"/>
                    <a:pt x="19881" y="4637"/>
                    <a:pt x="17113" y="3903"/>
                  </a:cubicBezTo>
                  <a:cubicBezTo>
                    <a:pt x="14311" y="3136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41"/>
            <p:cNvSpPr/>
            <p:nvPr/>
          </p:nvSpPr>
          <p:spPr>
            <a:xfrm>
              <a:off x="6561725" y="3437250"/>
              <a:ext cx="441175" cy="484775"/>
            </a:xfrm>
            <a:custGeom>
              <a:rect b="b" l="l" r="r" t="t"/>
              <a:pathLst>
                <a:path extrusionOk="0" h="19391" w="17647">
                  <a:moveTo>
                    <a:pt x="0" y="0"/>
                  </a:moveTo>
                  <a:lnTo>
                    <a:pt x="2235" y="3970"/>
                  </a:lnTo>
                  <a:cubicBezTo>
                    <a:pt x="2235" y="3970"/>
                    <a:pt x="15478" y="19281"/>
                    <a:pt x="16145" y="19381"/>
                  </a:cubicBezTo>
                  <a:cubicBezTo>
                    <a:pt x="16179" y="19387"/>
                    <a:pt x="16212" y="19391"/>
                    <a:pt x="16245" y="19391"/>
                  </a:cubicBezTo>
                  <a:cubicBezTo>
                    <a:pt x="16865" y="19391"/>
                    <a:pt x="17353" y="18248"/>
                    <a:pt x="17479" y="17646"/>
                  </a:cubicBezTo>
                  <a:cubicBezTo>
                    <a:pt x="17646" y="17046"/>
                    <a:pt x="16512" y="17679"/>
                    <a:pt x="12676" y="13576"/>
                  </a:cubicBezTo>
                  <a:cubicBezTo>
                    <a:pt x="8840" y="9474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41"/>
            <p:cNvSpPr/>
            <p:nvPr/>
          </p:nvSpPr>
          <p:spPr>
            <a:xfrm>
              <a:off x="6818575" y="3041125"/>
              <a:ext cx="1448550" cy="277850"/>
            </a:xfrm>
            <a:custGeom>
              <a:rect b="b" l="l" r="r" t="t"/>
              <a:pathLst>
                <a:path extrusionOk="0" h="11114" w="57942">
                  <a:moveTo>
                    <a:pt x="55415" y="0"/>
                  </a:moveTo>
                  <a:cubicBezTo>
                    <a:pt x="49159" y="0"/>
                    <a:pt x="15351" y="6271"/>
                    <a:pt x="0" y="7072"/>
                  </a:cubicBezTo>
                  <a:cubicBezTo>
                    <a:pt x="0" y="7072"/>
                    <a:pt x="10359" y="11114"/>
                    <a:pt x="26425" y="11114"/>
                  </a:cubicBezTo>
                  <a:cubicBezTo>
                    <a:pt x="27317" y="11114"/>
                    <a:pt x="28228" y="11101"/>
                    <a:pt x="29154" y="11075"/>
                  </a:cubicBezTo>
                  <a:cubicBezTo>
                    <a:pt x="46767" y="10541"/>
                    <a:pt x="57942" y="1335"/>
                    <a:pt x="56374" y="134"/>
                  </a:cubicBezTo>
                  <a:cubicBezTo>
                    <a:pt x="56257" y="43"/>
                    <a:pt x="55929" y="0"/>
                    <a:pt x="55415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41"/>
            <p:cNvSpPr/>
            <p:nvPr/>
          </p:nvSpPr>
          <p:spPr>
            <a:xfrm>
              <a:off x="6640100" y="3296300"/>
              <a:ext cx="374475" cy="340700"/>
            </a:xfrm>
            <a:custGeom>
              <a:rect b="b" l="l" r="r" t="t"/>
              <a:pathLst>
                <a:path extrusionOk="0" h="13628" w="14979">
                  <a:moveTo>
                    <a:pt x="4971" y="1"/>
                  </a:moveTo>
                  <a:lnTo>
                    <a:pt x="1" y="3070"/>
                  </a:lnTo>
                  <a:cubicBezTo>
                    <a:pt x="3934" y="9016"/>
                    <a:pt x="11043" y="13628"/>
                    <a:pt x="12313" y="13628"/>
                  </a:cubicBezTo>
                  <a:cubicBezTo>
                    <a:pt x="12389" y="13628"/>
                    <a:pt x="12444" y="13611"/>
                    <a:pt x="12476" y="13577"/>
                  </a:cubicBezTo>
                  <a:cubicBezTo>
                    <a:pt x="13044" y="12977"/>
                    <a:pt x="14978" y="5138"/>
                    <a:pt x="14978" y="5138"/>
                  </a:cubicBezTo>
                  <a:lnTo>
                    <a:pt x="4971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41"/>
            <p:cNvSpPr/>
            <p:nvPr/>
          </p:nvSpPr>
          <p:spPr>
            <a:xfrm>
              <a:off x="7674175" y="3391375"/>
              <a:ext cx="550425" cy="188500"/>
            </a:xfrm>
            <a:custGeom>
              <a:rect b="b" l="l" r="r" t="t"/>
              <a:pathLst>
                <a:path extrusionOk="0" h="7540" w="22017">
                  <a:moveTo>
                    <a:pt x="12603" y="1"/>
                  </a:moveTo>
                  <a:cubicBezTo>
                    <a:pt x="7067" y="1"/>
                    <a:pt x="1" y="3336"/>
                    <a:pt x="1" y="3336"/>
                  </a:cubicBezTo>
                  <a:lnTo>
                    <a:pt x="3170" y="7539"/>
                  </a:lnTo>
                  <a:cubicBezTo>
                    <a:pt x="6172" y="7139"/>
                    <a:pt x="22016" y="5204"/>
                    <a:pt x="17280" y="1335"/>
                  </a:cubicBezTo>
                  <a:cubicBezTo>
                    <a:pt x="16095" y="365"/>
                    <a:pt x="14432" y="1"/>
                    <a:pt x="12603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41"/>
            <p:cNvSpPr/>
            <p:nvPr/>
          </p:nvSpPr>
          <p:spPr>
            <a:xfrm>
              <a:off x="7278900" y="3474775"/>
              <a:ext cx="570425" cy="209275"/>
            </a:xfrm>
            <a:custGeom>
              <a:rect b="b" l="l" r="r" t="t"/>
              <a:pathLst>
                <a:path extrusionOk="0" h="8371" w="22817">
                  <a:moveTo>
                    <a:pt x="15812" y="0"/>
                  </a:moveTo>
                  <a:lnTo>
                    <a:pt x="0" y="3036"/>
                  </a:lnTo>
                  <a:lnTo>
                    <a:pt x="968" y="8173"/>
                  </a:lnTo>
                  <a:cubicBezTo>
                    <a:pt x="1288" y="8310"/>
                    <a:pt x="1920" y="8370"/>
                    <a:pt x="2772" y="8370"/>
                  </a:cubicBezTo>
                  <a:cubicBezTo>
                    <a:pt x="7519" y="8370"/>
                    <a:pt x="19076" y="6489"/>
                    <a:pt x="21282" y="5471"/>
                  </a:cubicBezTo>
                  <a:cubicBezTo>
                    <a:pt x="22817" y="4770"/>
                    <a:pt x="15812" y="0"/>
                    <a:pt x="15812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41"/>
            <p:cNvSpPr/>
            <p:nvPr/>
          </p:nvSpPr>
          <p:spPr>
            <a:xfrm>
              <a:off x="6875275" y="3416400"/>
              <a:ext cx="514875" cy="301275"/>
            </a:xfrm>
            <a:custGeom>
              <a:rect b="b" l="l" r="r" t="t"/>
              <a:pathLst>
                <a:path extrusionOk="0" h="12051" w="20595">
                  <a:moveTo>
                    <a:pt x="2302" y="0"/>
                  </a:moveTo>
                  <a:lnTo>
                    <a:pt x="1" y="5704"/>
                  </a:lnTo>
                  <a:cubicBezTo>
                    <a:pt x="1" y="5704"/>
                    <a:pt x="6405" y="11075"/>
                    <a:pt x="17113" y="12042"/>
                  </a:cubicBezTo>
                  <a:cubicBezTo>
                    <a:pt x="17174" y="12048"/>
                    <a:pt x="17234" y="12051"/>
                    <a:pt x="17291" y="12051"/>
                  </a:cubicBezTo>
                  <a:cubicBezTo>
                    <a:pt x="20594" y="12051"/>
                    <a:pt x="16145" y="2702"/>
                    <a:pt x="16145" y="2702"/>
                  </a:cubicBezTo>
                  <a:lnTo>
                    <a:pt x="2302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41"/>
            <p:cNvSpPr/>
            <p:nvPr/>
          </p:nvSpPr>
          <p:spPr>
            <a:xfrm>
              <a:off x="5969625" y="3040825"/>
              <a:ext cx="954875" cy="549250"/>
            </a:xfrm>
            <a:custGeom>
              <a:rect b="b" l="l" r="r" t="t"/>
              <a:pathLst>
                <a:path extrusionOk="0" h="21970" w="38195">
                  <a:moveTo>
                    <a:pt x="19350" y="0"/>
                  </a:moveTo>
                  <a:cubicBezTo>
                    <a:pt x="18728" y="0"/>
                    <a:pt x="18114" y="36"/>
                    <a:pt x="17513" y="112"/>
                  </a:cubicBezTo>
                  <a:cubicBezTo>
                    <a:pt x="8607" y="1247"/>
                    <a:pt x="1" y="11154"/>
                    <a:pt x="67" y="13522"/>
                  </a:cubicBezTo>
                  <a:cubicBezTo>
                    <a:pt x="134" y="15890"/>
                    <a:pt x="568" y="19693"/>
                    <a:pt x="5305" y="20193"/>
                  </a:cubicBezTo>
                  <a:cubicBezTo>
                    <a:pt x="8859" y="20559"/>
                    <a:pt x="15198" y="21969"/>
                    <a:pt x="19444" y="21969"/>
                  </a:cubicBezTo>
                  <a:cubicBezTo>
                    <a:pt x="20618" y="21969"/>
                    <a:pt x="21632" y="21862"/>
                    <a:pt x="22383" y="21594"/>
                  </a:cubicBezTo>
                  <a:cubicBezTo>
                    <a:pt x="25853" y="20327"/>
                    <a:pt x="38195" y="6817"/>
                    <a:pt x="38195" y="6817"/>
                  </a:cubicBezTo>
                  <a:cubicBezTo>
                    <a:pt x="38195" y="6817"/>
                    <a:pt x="27955" y="0"/>
                    <a:pt x="19350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41"/>
            <p:cNvSpPr/>
            <p:nvPr/>
          </p:nvSpPr>
          <p:spPr>
            <a:xfrm>
              <a:off x="6010500" y="3446400"/>
              <a:ext cx="515375" cy="143675"/>
            </a:xfrm>
            <a:custGeom>
              <a:rect b="b" l="l" r="r" t="t"/>
              <a:pathLst>
                <a:path extrusionOk="0" h="5747" w="20615">
                  <a:moveTo>
                    <a:pt x="868" y="1"/>
                  </a:moveTo>
                  <a:lnTo>
                    <a:pt x="0" y="2303"/>
                  </a:lnTo>
                  <a:cubicBezTo>
                    <a:pt x="801" y="3137"/>
                    <a:pt x="1935" y="3770"/>
                    <a:pt x="3670" y="3970"/>
                  </a:cubicBezTo>
                  <a:cubicBezTo>
                    <a:pt x="7237" y="4314"/>
                    <a:pt x="13567" y="5746"/>
                    <a:pt x="17802" y="5746"/>
                  </a:cubicBezTo>
                  <a:cubicBezTo>
                    <a:pt x="18913" y="5746"/>
                    <a:pt x="19880" y="5647"/>
                    <a:pt x="20615" y="5405"/>
                  </a:cubicBezTo>
                  <a:cubicBezTo>
                    <a:pt x="18113" y="4871"/>
                    <a:pt x="15578" y="4437"/>
                    <a:pt x="13010" y="4104"/>
                  </a:cubicBezTo>
                  <a:cubicBezTo>
                    <a:pt x="10541" y="3804"/>
                    <a:pt x="8073" y="3570"/>
                    <a:pt x="5738" y="2770"/>
                  </a:cubicBezTo>
                  <a:cubicBezTo>
                    <a:pt x="3936" y="2136"/>
                    <a:pt x="2302" y="1202"/>
                    <a:pt x="86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1"/>
            <p:cNvSpPr/>
            <p:nvPr/>
          </p:nvSpPr>
          <p:spPr>
            <a:xfrm>
              <a:off x="6640100" y="3296300"/>
              <a:ext cx="1481100" cy="300100"/>
            </a:xfrm>
            <a:custGeom>
              <a:rect b="b" l="l" r="r" t="t"/>
              <a:pathLst>
                <a:path extrusionOk="0" h="12004" w="59244">
                  <a:moveTo>
                    <a:pt x="4971" y="1"/>
                  </a:moveTo>
                  <a:lnTo>
                    <a:pt x="1" y="3070"/>
                  </a:lnTo>
                  <a:cubicBezTo>
                    <a:pt x="1202" y="4904"/>
                    <a:pt x="2703" y="6572"/>
                    <a:pt x="4237" y="8040"/>
                  </a:cubicBezTo>
                  <a:cubicBezTo>
                    <a:pt x="3870" y="7273"/>
                    <a:pt x="3570" y="6472"/>
                    <a:pt x="3370" y="5605"/>
                  </a:cubicBezTo>
                  <a:cubicBezTo>
                    <a:pt x="4004" y="4837"/>
                    <a:pt x="4771" y="4804"/>
                    <a:pt x="5605" y="4270"/>
                  </a:cubicBezTo>
                  <a:cubicBezTo>
                    <a:pt x="11526" y="9351"/>
                    <a:pt x="19375" y="12004"/>
                    <a:pt x="29173" y="12004"/>
                  </a:cubicBezTo>
                  <a:cubicBezTo>
                    <a:pt x="37646" y="12004"/>
                    <a:pt x="47576" y="10020"/>
                    <a:pt x="58976" y="5905"/>
                  </a:cubicBezTo>
                  <a:cubicBezTo>
                    <a:pt x="59076" y="5872"/>
                    <a:pt x="59176" y="5805"/>
                    <a:pt x="59243" y="5771"/>
                  </a:cubicBezTo>
                  <a:cubicBezTo>
                    <a:pt x="59110" y="5571"/>
                    <a:pt x="58910" y="5338"/>
                    <a:pt x="58643" y="5138"/>
                  </a:cubicBezTo>
                  <a:cubicBezTo>
                    <a:pt x="57458" y="4168"/>
                    <a:pt x="55795" y="3804"/>
                    <a:pt x="53966" y="3804"/>
                  </a:cubicBezTo>
                  <a:cubicBezTo>
                    <a:pt x="48430" y="3804"/>
                    <a:pt x="41364" y="7139"/>
                    <a:pt x="41364" y="7139"/>
                  </a:cubicBezTo>
                  <a:lnTo>
                    <a:pt x="26620" y="9974"/>
                  </a:lnTo>
                  <a:cubicBezTo>
                    <a:pt x="26053" y="8573"/>
                    <a:pt x="25552" y="7506"/>
                    <a:pt x="25552" y="7506"/>
                  </a:cubicBezTo>
                  <a:lnTo>
                    <a:pt x="14878" y="5438"/>
                  </a:lnTo>
                  <a:cubicBezTo>
                    <a:pt x="14945" y="5238"/>
                    <a:pt x="14978" y="5138"/>
                    <a:pt x="14978" y="5138"/>
                  </a:cubicBezTo>
                  <a:lnTo>
                    <a:pt x="4971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41"/>
            <p:cNvSpPr/>
            <p:nvPr/>
          </p:nvSpPr>
          <p:spPr>
            <a:xfrm>
              <a:off x="6713500" y="3211250"/>
              <a:ext cx="1615350" cy="374475"/>
            </a:xfrm>
            <a:custGeom>
              <a:rect b="b" l="l" r="r" t="t"/>
              <a:pathLst>
                <a:path extrusionOk="0" h="14979" w="64614">
                  <a:moveTo>
                    <a:pt x="8440" y="0"/>
                  </a:moveTo>
                  <a:lnTo>
                    <a:pt x="0" y="4170"/>
                  </a:lnTo>
                  <a:cubicBezTo>
                    <a:pt x="0" y="4170"/>
                    <a:pt x="10610" y="14978"/>
                    <a:pt x="24888" y="14978"/>
                  </a:cubicBezTo>
                  <a:cubicBezTo>
                    <a:pt x="24954" y="14978"/>
                    <a:pt x="25019" y="14978"/>
                    <a:pt x="25085" y="14978"/>
                  </a:cubicBezTo>
                  <a:cubicBezTo>
                    <a:pt x="39462" y="14911"/>
                    <a:pt x="64613" y="8606"/>
                    <a:pt x="61077" y="6105"/>
                  </a:cubicBezTo>
                  <a:cubicBezTo>
                    <a:pt x="57575" y="3636"/>
                    <a:pt x="8440" y="0"/>
                    <a:pt x="844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41"/>
            <p:cNvSpPr/>
            <p:nvPr/>
          </p:nvSpPr>
          <p:spPr>
            <a:xfrm>
              <a:off x="5806200" y="3441200"/>
              <a:ext cx="273525" cy="306925"/>
            </a:xfrm>
            <a:custGeom>
              <a:rect b="b" l="l" r="r" t="t"/>
              <a:pathLst>
                <a:path extrusionOk="0" h="12277" w="10941">
                  <a:moveTo>
                    <a:pt x="7526" y="0"/>
                  </a:moveTo>
                  <a:cubicBezTo>
                    <a:pt x="5601" y="0"/>
                    <a:pt x="2855" y="155"/>
                    <a:pt x="2502" y="309"/>
                  </a:cubicBezTo>
                  <a:cubicBezTo>
                    <a:pt x="1968" y="576"/>
                    <a:pt x="200" y="9049"/>
                    <a:pt x="66" y="10750"/>
                  </a:cubicBezTo>
                  <a:cubicBezTo>
                    <a:pt x="1" y="11607"/>
                    <a:pt x="797" y="12276"/>
                    <a:pt x="2079" y="12276"/>
                  </a:cubicBezTo>
                  <a:cubicBezTo>
                    <a:pt x="3392" y="12276"/>
                    <a:pt x="5214" y="11573"/>
                    <a:pt x="7138" y="9649"/>
                  </a:cubicBezTo>
                  <a:cubicBezTo>
                    <a:pt x="10941" y="5846"/>
                    <a:pt x="9406" y="142"/>
                    <a:pt x="9406" y="142"/>
                  </a:cubicBezTo>
                  <a:cubicBezTo>
                    <a:pt x="9282" y="41"/>
                    <a:pt x="8512" y="0"/>
                    <a:pt x="752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1"/>
            <p:cNvSpPr/>
            <p:nvPr/>
          </p:nvSpPr>
          <p:spPr>
            <a:xfrm>
              <a:off x="5848700" y="3461600"/>
              <a:ext cx="158475" cy="195075"/>
            </a:xfrm>
            <a:custGeom>
              <a:rect b="b" l="l" r="r" t="t"/>
              <a:pathLst>
                <a:path extrusionOk="0" h="7803" w="6339">
                  <a:moveTo>
                    <a:pt x="3260" y="1"/>
                  </a:moveTo>
                  <a:cubicBezTo>
                    <a:pt x="2805" y="1"/>
                    <a:pt x="2355" y="116"/>
                    <a:pt x="1969" y="360"/>
                  </a:cubicBezTo>
                  <a:cubicBezTo>
                    <a:pt x="1435" y="727"/>
                    <a:pt x="1035" y="1294"/>
                    <a:pt x="768" y="1895"/>
                  </a:cubicBezTo>
                  <a:cubicBezTo>
                    <a:pt x="234" y="3029"/>
                    <a:pt x="1" y="4697"/>
                    <a:pt x="68" y="5931"/>
                  </a:cubicBezTo>
                  <a:cubicBezTo>
                    <a:pt x="159" y="7280"/>
                    <a:pt x="768" y="7802"/>
                    <a:pt x="1591" y="7802"/>
                  </a:cubicBezTo>
                  <a:cubicBezTo>
                    <a:pt x="2273" y="7802"/>
                    <a:pt x="3102" y="7443"/>
                    <a:pt x="3904" y="6898"/>
                  </a:cubicBezTo>
                  <a:cubicBezTo>
                    <a:pt x="4904" y="6265"/>
                    <a:pt x="5738" y="5297"/>
                    <a:pt x="6039" y="4130"/>
                  </a:cubicBezTo>
                  <a:cubicBezTo>
                    <a:pt x="6339" y="2996"/>
                    <a:pt x="6105" y="1661"/>
                    <a:pt x="5238" y="827"/>
                  </a:cubicBezTo>
                  <a:cubicBezTo>
                    <a:pt x="4725" y="294"/>
                    <a:pt x="3986" y="1"/>
                    <a:pt x="326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41"/>
            <p:cNvSpPr/>
            <p:nvPr/>
          </p:nvSpPr>
          <p:spPr>
            <a:xfrm>
              <a:off x="5886250" y="3483800"/>
              <a:ext cx="97575" cy="111175"/>
            </a:xfrm>
            <a:custGeom>
              <a:rect b="b" l="l" r="r" t="t"/>
              <a:pathLst>
                <a:path extrusionOk="0" h="4447" w="3903">
                  <a:moveTo>
                    <a:pt x="1890" y="1"/>
                  </a:moveTo>
                  <a:cubicBezTo>
                    <a:pt x="1784" y="1"/>
                    <a:pt x="1676" y="13"/>
                    <a:pt x="1568" y="39"/>
                  </a:cubicBezTo>
                  <a:cubicBezTo>
                    <a:pt x="801" y="240"/>
                    <a:pt x="334" y="1040"/>
                    <a:pt x="167" y="1807"/>
                  </a:cubicBezTo>
                  <a:cubicBezTo>
                    <a:pt x="0" y="2575"/>
                    <a:pt x="67" y="3442"/>
                    <a:pt x="634" y="4009"/>
                  </a:cubicBezTo>
                  <a:cubicBezTo>
                    <a:pt x="930" y="4305"/>
                    <a:pt x="1347" y="4447"/>
                    <a:pt x="1774" y="4447"/>
                  </a:cubicBezTo>
                  <a:cubicBezTo>
                    <a:pt x="2214" y="4447"/>
                    <a:pt x="2664" y="4297"/>
                    <a:pt x="3002" y="4009"/>
                  </a:cubicBezTo>
                  <a:cubicBezTo>
                    <a:pt x="3669" y="3442"/>
                    <a:pt x="3903" y="2474"/>
                    <a:pt x="3703" y="1641"/>
                  </a:cubicBezTo>
                  <a:cubicBezTo>
                    <a:pt x="3495" y="781"/>
                    <a:pt x="2735" y="1"/>
                    <a:pt x="1890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1"/>
            <p:cNvSpPr/>
            <p:nvPr/>
          </p:nvSpPr>
          <p:spPr>
            <a:xfrm>
              <a:off x="5926275" y="3498950"/>
              <a:ext cx="40050" cy="40050"/>
            </a:xfrm>
            <a:custGeom>
              <a:rect b="b" l="l" r="r" t="t"/>
              <a:pathLst>
                <a:path extrusionOk="0" h="1602" w="1602">
                  <a:moveTo>
                    <a:pt x="801" y="0"/>
                  </a:moveTo>
                  <a:cubicBezTo>
                    <a:pt x="367" y="0"/>
                    <a:pt x="0" y="367"/>
                    <a:pt x="0" y="801"/>
                  </a:cubicBezTo>
                  <a:cubicBezTo>
                    <a:pt x="0" y="1235"/>
                    <a:pt x="367" y="1602"/>
                    <a:pt x="801" y="1602"/>
                  </a:cubicBezTo>
                  <a:cubicBezTo>
                    <a:pt x="1234" y="1602"/>
                    <a:pt x="1601" y="1235"/>
                    <a:pt x="1601" y="801"/>
                  </a:cubicBezTo>
                  <a:cubicBezTo>
                    <a:pt x="1601" y="367"/>
                    <a:pt x="1234" y="0"/>
                    <a:pt x="80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1"/>
            <p:cNvSpPr/>
            <p:nvPr/>
          </p:nvSpPr>
          <p:spPr>
            <a:xfrm>
              <a:off x="6016325" y="3061625"/>
              <a:ext cx="862325" cy="311550"/>
            </a:xfrm>
            <a:custGeom>
              <a:rect b="b" l="l" r="r" t="t"/>
              <a:pathLst>
                <a:path extrusionOk="0" h="12462" w="34493">
                  <a:moveTo>
                    <a:pt x="18228" y="0"/>
                  </a:moveTo>
                  <a:cubicBezTo>
                    <a:pt x="18012" y="0"/>
                    <a:pt x="17796" y="5"/>
                    <a:pt x="17580" y="14"/>
                  </a:cubicBezTo>
                  <a:cubicBezTo>
                    <a:pt x="14011" y="148"/>
                    <a:pt x="10575" y="1582"/>
                    <a:pt x="7606" y="3550"/>
                  </a:cubicBezTo>
                  <a:cubicBezTo>
                    <a:pt x="6038" y="4551"/>
                    <a:pt x="4604" y="5718"/>
                    <a:pt x="3236" y="6953"/>
                  </a:cubicBezTo>
                  <a:cubicBezTo>
                    <a:pt x="2569" y="7553"/>
                    <a:pt x="1902" y="8153"/>
                    <a:pt x="1235" y="8787"/>
                  </a:cubicBezTo>
                  <a:cubicBezTo>
                    <a:pt x="901" y="9087"/>
                    <a:pt x="568" y="9421"/>
                    <a:pt x="334" y="9788"/>
                  </a:cubicBezTo>
                  <a:cubicBezTo>
                    <a:pt x="134" y="10055"/>
                    <a:pt x="1" y="10455"/>
                    <a:pt x="201" y="10755"/>
                  </a:cubicBezTo>
                  <a:cubicBezTo>
                    <a:pt x="334" y="10955"/>
                    <a:pt x="568" y="11089"/>
                    <a:pt x="835" y="11156"/>
                  </a:cubicBezTo>
                  <a:cubicBezTo>
                    <a:pt x="1420" y="11323"/>
                    <a:pt x="2029" y="11374"/>
                    <a:pt x="2644" y="11374"/>
                  </a:cubicBezTo>
                  <a:cubicBezTo>
                    <a:pt x="3501" y="11374"/>
                    <a:pt x="4369" y="11275"/>
                    <a:pt x="5204" y="11256"/>
                  </a:cubicBezTo>
                  <a:cubicBezTo>
                    <a:pt x="5374" y="11250"/>
                    <a:pt x="5543" y="11247"/>
                    <a:pt x="5712" y="11247"/>
                  </a:cubicBezTo>
                  <a:cubicBezTo>
                    <a:pt x="8337" y="11247"/>
                    <a:pt x="10909" y="11943"/>
                    <a:pt x="13510" y="12256"/>
                  </a:cubicBezTo>
                  <a:cubicBezTo>
                    <a:pt x="14633" y="12394"/>
                    <a:pt x="15764" y="12461"/>
                    <a:pt x="16895" y="12461"/>
                  </a:cubicBezTo>
                  <a:cubicBezTo>
                    <a:pt x="23188" y="12461"/>
                    <a:pt x="29487" y="10370"/>
                    <a:pt x="34492" y="6552"/>
                  </a:cubicBezTo>
                  <a:cubicBezTo>
                    <a:pt x="31924" y="4884"/>
                    <a:pt x="29322" y="3217"/>
                    <a:pt x="26520" y="1949"/>
                  </a:cubicBezTo>
                  <a:cubicBezTo>
                    <a:pt x="23915" y="802"/>
                    <a:pt x="21080" y="0"/>
                    <a:pt x="1822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1"/>
            <p:cNvSpPr/>
            <p:nvPr/>
          </p:nvSpPr>
          <p:spPr>
            <a:xfrm>
              <a:off x="6895300" y="2968250"/>
              <a:ext cx="1286775" cy="328100"/>
            </a:xfrm>
            <a:custGeom>
              <a:rect b="b" l="l" r="r" t="t"/>
              <a:pathLst>
                <a:path extrusionOk="0" h="13124" w="51471">
                  <a:moveTo>
                    <a:pt x="46604" y="1"/>
                  </a:moveTo>
                  <a:cubicBezTo>
                    <a:pt x="39039" y="1"/>
                    <a:pt x="1168" y="9720"/>
                    <a:pt x="1168" y="9720"/>
                  </a:cubicBezTo>
                  <a:lnTo>
                    <a:pt x="0" y="10954"/>
                  </a:lnTo>
                  <a:cubicBezTo>
                    <a:pt x="0" y="10954"/>
                    <a:pt x="5379" y="13123"/>
                    <a:pt x="13645" y="13123"/>
                  </a:cubicBezTo>
                  <a:cubicBezTo>
                    <a:pt x="16932" y="13123"/>
                    <a:pt x="20675" y="12780"/>
                    <a:pt x="24718" y="11822"/>
                  </a:cubicBezTo>
                  <a:cubicBezTo>
                    <a:pt x="38928" y="8453"/>
                    <a:pt x="51470" y="1414"/>
                    <a:pt x="47634" y="113"/>
                  </a:cubicBezTo>
                  <a:cubicBezTo>
                    <a:pt x="47414" y="37"/>
                    <a:pt x="47065" y="1"/>
                    <a:pt x="46604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1"/>
            <p:cNvSpPr/>
            <p:nvPr/>
          </p:nvSpPr>
          <p:spPr>
            <a:xfrm>
              <a:off x="6753525" y="3436300"/>
              <a:ext cx="183200" cy="168100"/>
            </a:xfrm>
            <a:custGeom>
              <a:rect b="b" l="l" r="r" t="t"/>
              <a:pathLst>
                <a:path extrusionOk="0" h="6724" w="7328">
                  <a:moveTo>
                    <a:pt x="1047" y="0"/>
                  </a:moveTo>
                  <a:cubicBezTo>
                    <a:pt x="1041" y="0"/>
                    <a:pt x="1037" y="2"/>
                    <a:pt x="1035" y="5"/>
                  </a:cubicBezTo>
                  <a:cubicBezTo>
                    <a:pt x="734" y="438"/>
                    <a:pt x="367" y="839"/>
                    <a:pt x="0" y="1206"/>
                  </a:cubicBezTo>
                  <a:cubicBezTo>
                    <a:pt x="801" y="2340"/>
                    <a:pt x="1802" y="3374"/>
                    <a:pt x="2836" y="4374"/>
                  </a:cubicBezTo>
                  <a:cubicBezTo>
                    <a:pt x="3636" y="5142"/>
                    <a:pt x="4737" y="6543"/>
                    <a:pt x="5905" y="6709"/>
                  </a:cubicBezTo>
                  <a:cubicBezTo>
                    <a:pt x="5983" y="6719"/>
                    <a:pt x="6057" y="6723"/>
                    <a:pt x="6127" y="6723"/>
                  </a:cubicBezTo>
                  <a:cubicBezTo>
                    <a:pt x="7078" y="6723"/>
                    <a:pt x="7328" y="5909"/>
                    <a:pt x="7172" y="5008"/>
                  </a:cubicBezTo>
                  <a:cubicBezTo>
                    <a:pt x="6972" y="3907"/>
                    <a:pt x="6372" y="3074"/>
                    <a:pt x="5438" y="2473"/>
                  </a:cubicBezTo>
                  <a:cubicBezTo>
                    <a:pt x="4971" y="2173"/>
                    <a:pt x="4504" y="1906"/>
                    <a:pt x="4037" y="1639"/>
                  </a:cubicBezTo>
                  <a:cubicBezTo>
                    <a:pt x="3842" y="1542"/>
                    <a:pt x="1261" y="0"/>
                    <a:pt x="1047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1"/>
            <p:cNvSpPr/>
            <p:nvPr/>
          </p:nvSpPr>
          <p:spPr>
            <a:xfrm>
              <a:off x="6993700" y="3565675"/>
              <a:ext cx="336925" cy="135400"/>
            </a:xfrm>
            <a:custGeom>
              <a:rect b="b" l="l" r="r" t="t"/>
              <a:pathLst>
                <a:path extrusionOk="0" h="5416" w="13477">
                  <a:moveTo>
                    <a:pt x="100" y="0"/>
                  </a:moveTo>
                  <a:cubicBezTo>
                    <a:pt x="67" y="167"/>
                    <a:pt x="34" y="334"/>
                    <a:pt x="0" y="467"/>
                  </a:cubicBezTo>
                  <a:cubicBezTo>
                    <a:pt x="1935" y="2001"/>
                    <a:pt x="4070" y="3269"/>
                    <a:pt x="6405" y="4170"/>
                  </a:cubicBezTo>
                  <a:cubicBezTo>
                    <a:pt x="7739" y="4670"/>
                    <a:pt x="9073" y="5170"/>
                    <a:pt x="10508" y="5337"/>
                  </a:cubicBezTo>
                  <a:cubicBezTo>
                    <a:pt x="10790" y="5380"/>
                    <a:pt x="11097" y="5416"/>
                    <a:pt x="11405" y="5416"/>
                  </a:cubicBezTo>
                  <a:cubicBezTo>
                    <a:pt x="11823" y="5416"/>
                    <a:pt x="12244" y="5349"/>
                    <a:pt x="12609" y="5137"/>
                  </a:cubicBezTo>
                  <a:cubicBezTo>
                    <a:pt x="13477" y="4603"/>
                    <a:pt x="13076" y="3369"/>
                    <a:pt x="13043" y="2468"/>
                  </a:cubicBezTo>
                  <a:cubicBezTo>
                    <a:pt x="8840" y="967"/>
                    <a:pt x="4470" y="133"/>
                    <a:pt x="10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1"/>
            <p:cNvSpPr/>
            <p:nvPr/>
          </p:nvSpPr>
          <p:spPr>
            <a:xfrm>
              <a:off x="7395650" y="3575675"/>
              <a:ext cx="389475" cy="73650"/>
            </a:xfrm>
            <a:custGeom>
              <a:rect b="b" l="l" r="r" t="t"/>
              <a:pathLst>
                <a:path extrusionOk="0" h="2946" w="15579">
                  <a:moveTo>
                    <a:pt x="14944" y="0"/>
                  </a:moveTo>
                  <a:cubicBezTo>
                    <a:pt x="9974" y="934"/>
                    <a:pt x="4971" y="1835"/>
                    <a:pt x="0" y="2769"/>
                  </a:cubicBezTo>
                  <a:cubicBezTo>
                    <a:pt x="1237" y="2887"/>
                    <a:pt x="2479" y="2946"/>
                    <a:pt x="3721" y="2946"/>
                  </a:cubicBezTo>
                  <a:cubicBezTo>
                    <a:pt x="7739" y="2946"/>
                    <a:pt x="11756" y="2332"/>
                    <a:pt x="15578" y="1134"/>
                  </a:cubicBezTo>
                  <a:cubicBezTo>
                    <a:pt x="15378" y="768"/>
                    <a:pt x="15145" y="401"/>
                    <a:pt x="14944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1"/>
            <p:cNvSpPr/>
            <p:nvPr/>
          </p:nvSpPr>
          <p:spPr>
            <a:xfrm>
              <a:off x="6839425" y="3498175"/>
              <a:ext cx="100925" cy="87400"/>
            </a:xfrm>
            <a:custGeom>
              <a:rect b="b" l="l" r="r" t="t"/>
              <a:pathLst>
                <a:path extrusionOk="0" h="3496" w="4037">
                  <a:moveTo>
                    <a:pt x="747" y="0"/>
                  </a:moveTo>
                  <a:cubicBezTo>
                    <a:pt x="535" y="0"/>
                    <a:pt x="331" y="64"/>
                    <a:pt x="200" y="232"/>
                  </a:cubicBezTo>
                  <a:cubicBezTo>
                    <a:pt x="0" y="465"/>
                    <a:pt x="34" y="799"/>
                    <a:pt x="134" y="1099"/>
                  </a:cubicBezTo>
                  <a:cubicBezTo>
                    <a:pt x="314" y="1822"/>
                    <a:pt x="1283" y="3496"/>
                    <a:pt x="2255" y="3496"/>
                  </a:cubicBezTo>
                  <a:cubicBezTo>
                    <a:pt x="2360" y="3496"/>
                    <a:pt x="2465" y="3476"/>
                    <a:pt x="2569" y="3434"/>
                  </a:cubicBezTo>
                  <a:cubicBezTo>
                    <a:pt x="4036" y="2800"/>
                    <a:pt x="2068" y="432"/>
                    <a:pt x="1234" y="98"/>
                  </a:cubicBezTo>
                  <a:cubicBezTo>
                    <a:pt x="1088" y="39"/>
                    <a:pt x="915" y="0"/>
                    <a:pt x="747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1"/>
            <p:cNvSpPr/>
            <p:nvPr/>
          </p:nvSpPr>
          <p:spPr>
            <a:xfrm>
              <a:off x="7147150" y="3617625"/>
              <a:ext cx="133450" cy="45525"/>
            </a:xfrm>
            <a:custGeom>
              <a:rect b="b" l="l" r="r" t="t"/>
              <a:pathLst>
                <a:path extrusionOk="0" h="1821" w="5338">
                  <a:moveTo>
                    <a:pt x="1427" y="1"/>
                  </a:moveTo>
                  <a:cubicBezTo>
                    <a:pt x="841" y="1"/>
                    <a:pt x="396" y="97"/>
                    <a:pt x="267" y="290"/>
                  </a:cubicBezTo>
                  <a:cubicBezTo>
                    <a:pt x="0" y="591"/>
                    <a:pt x="834" y="1158"/>
                    <a:pt x="2035" y="1491"/>
                  </a:cubicBezTo>
                  <a:cubicBezTo>
                    <a:pt x="2745" y="1708"/>
                    <a:pt x="3526" y="1820"/>
                    <a:pt x="4142" y="1820"/>
                  </a:cubicBezTo>
                  <a:cubicBezTo>
                    <a:pt x="4567" y="1820"/>
                    <a:pt x="4913" y="1767"/>
                    <a:pt x="5104" y="1658"/>
                  </a:cubicBezTo>
                  <a:cubicBezTo>
                    <a:pt x="5337" y="1525"/>
                    <a:pt x="5337" y="1325"/>
                    <a:pt x="5104" y="1091"/>
                  </a:cubicBezTo>
                  <a:cubicBezTo>
                    <a:pt x="4703" y="724"/>
                    <a:pt x="3603" y="290"/>
                    <a:pt x="2502" y="90"/>
                  </a:cubicBezTo>
                  <a:cubicBezTo>
                    <a:pt x="2121" y="31"/>
                    <a:pt x="1752" y="1"/>
                    <a:pt x="1427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1"/>
            <p:cNvSpPr/>
            <p:nvPr/>
          </p:nvSpPr>
          <p:spPr>
            <a:xfrm>
              <a:off x="6413275" y="3082675"/>
              <a:ext cx="271900" cy="79625"/>
            </a:xfrm>
            <a:custGeom>
              <a:rect b="b" l="l" r="r" t="t"/>
              <a:pathLst>
                <a:path extrusionOk="0" h="3185" w="10876">
                  <a:moveTo>
                    <a:pt x="3326" y="0"/>
                  </a:moveTo>
                  <a:cubicBezTo>
                    <a:pt x="2205" y="0"/>
                    <a:pt x="1084" y="145"/>
                    <a:pt x="1" y="440"/>
                  </a:cubicBezTo>
                  <a:cubicBezTo>
                    <a:pt x="1235" y="2074"/>
                    <a:pt x="3336" y="2808"/>
                    <a:pt x="5371" y="3075"/>
                  </a:cubicBezTo>
                  <a:cubicBezTo>
                    <a:pt x="5926" y="3144"/>
                    <a:pt x="6490" y="3184"/>
                    <a:pt x="7052" y="3184"/>
                  </a:cubicBezTo>
                  <a:cubicBezTo>
                    <a:pt x="8382" y="3184"/>
                    <a:pt x="9703" y="2961"/>
                    <a:pt x="10875" y="2375"/>
                  </a:cubicBezTo>
                  <a:cubicBezTo>
                    <a:pt x="8689" y="823"/>
                    <a:pt x="6005" y="0"/>
                    <a:pt x="3326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1"/>
            <p:cNvSpPr/>
            <p:nvPr/>
          </p:nvSpPr>
          <p:spPr>
            <a:xfrm>
              <a:off x="6362400" y="3102000"/>
              <a:ext cx="63425" cy="40875"/>
            </a:xfrm>
            <a:custGeom>
              <a:rect b="b" l="l" r="r" t="t"/>
              <a:pathLst>
                <a:path extrusionOk="0" h="1635" w="2537">
                  <a:moveTo>
                    <a:pt x="335" y="0"/>
                  </a:moveTo>
                  <a:cubicBezTo>
                    <a:pt x="1" y="267"/>
                    <a:pt x="1" y="801"/>
                    <a:pt x="234" y="1168"/>
                  </a:cubicBezTo>
                  <a:cubicBezTo>
                    <a:pt x="501" y="1502"/>
                    <a:pt x="935" y="1635"/>
                    <a:pt x="1369" y="1635"/>
                  </a:cubicBezTo>
                  <a:cubicBezTo>
                    <a:pt x="1802" y="1602"/>
                    <a:pt x="2203" y="1435"/>
                    <a:pt x="2536" y="1201"/>
                  </a:cubicBezTo>
                  <a:cubicBezTo>
                    <a:pt x="1802" y="801"/>
                    <a:pt x="1068" y="401"/>
                    <a:pt x="335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1"/>
            <p:cNvSpPr/>
            <p:nvPr/>
          </p:nvSpPr>
          <p:spPr>
            <a:xfrm>
              <a:off x="6293200" y="3136925"/>
              <a:ext cx="56725" cy="20275"/>
            </a:xfrm>
            <a:custGeom>
              <a:rect b="b" l="l" r="r" t="t"/>
              <a:pathLst>
                <a:path extrusionOk="0" h="811" w="2269">
                  <a:moveTo>
                    <a:pt x="2075" y="0"/>
                  </a:moveTo>
                  <a:cubicBezTo>
                    <a:pt x="1368" y="0"/>
                    <a:pt x="642" y="166"/>
                    <a:pt x="0" y="471"/>
                  </a:cubicBezTo>
                  <a:cubicBezTo>
                    <a:pt x="176" y="713"/>
                    <a:pt x="467" y="810"/>
                    <a:pt x="760" y="810"/>
                  </a:cubicBezTo>
                  <a:cubicBezTo>
                    <a:pt x="912" y="810"/>
                    <a:pt x="1064" y="784"/>
                    <a:pt x="1201" y="738"/>
                  </a:cubicBezTo>
                  <a:cubicBezTo>
                    <a:pt x="1635" y="605"/>
                    <a:pt x="1968" y="305"/>
                    <a:pt x="2269" y="4"/>
                  </a:cubicBezTo>
                  <a:cubicBezTo>
                    <a:pt x="2204" y="2"/>
                    <a:pt x="2140" y="0"/>
                    <a:pt x="2075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1"/>
            <p:cNvSpPr/>
            <p:nvPr/>
          </p:nvSpPr>
          <p:spPr>
            <a:xfrm>
              <a:off x="6427450" y="3154525"/>
              <a:ext cx="72575" cy="34400"/>
            </a:xfrm>
            <a:custGeom>
              <a:rect b="b" l="l" r="r" t="t"/>
              <a:pathLst>
                <a:path extrusionOk="0" h="1376" w="2903">
                  <a:moveTo>
                    <a:pt x="1" y="1"/>
                  </a:moveTo>
                  <a:cubicBezTo>
                    <a:pt x="491" y="838"/>
                    <a:pt x="1457" y="1375"/>
                    <a:pt x="2442" y="1375"/>
                  </a:cubicBezTo>
                  <a:cubicBezTo>
                    <a:pt x="2596" y="1375"/>
                    <a:pt x="2750" y="1362"/>
                    <a:pt x="2903" y="1335"/>
                  </a:cubicBezTo>
                  <a:cubicBezTo>
                    <a:pt x="2136" y="568"/>
                    <a:pt x="1068" y="10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1"/>
            <p:cNvSpPr/>
            <p:nvPr/>
          </p:nvSpPr>
          <p:spPr>
            <a:xfrm>
              <a:off x="7086250" y="3306525"/>
              <a:ext cx="1029950" cy="170850"/>
            </a:xfrm>
            <a:custGeom>
              <a:rect b="b" l="l" r="r" t="t"/>
              <a:pathLst>
                <a:path extrusionOk="0" h="6834" w="41198">
                  <a:moveTo>
                    <a:pt x="16767" y="1"/>
                  </a:moveTo>
                  <a:cubicBezTo>
                    <a:pt x="11160" y="1"/>
                    <a:pt x="5553" y="388"/>
                    <a:pt x="1" y="1159"/>
                  </a:cubicBezTo>
                  <a:cubicBezTo>
                    <a:pt x="5180" y="5235"/>
                    <a:pt x="11908" y="6834"/>
                    <a:pt x="18503" y="6834"/>
                  </a:cubicBezTo>
                  <a:cubicBezTo>
                    <a:pt x="19087" y="6834"/>
                    <a:pt x="19669" y="6821"/>
                    <a:pt x="20249" y="6797"/>
                  </a:cubicBezTo>
                  <a:cubicBezTo>
                    <a:pt x="27387" y="6463"/>
                    <a:pt x="34325" y="4462"/>
                    <a:pt x="41197" y="2494"/>
                  </a:cubicBezTo>
                  <a:cubicBezTo>
                    <a:pt x="33172" y="829"/>
                    <a:pt x="24970" y="1"/>
                    <a:pt x="16767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1"/>
            <p:cNvSpPr/>
            <p:nvPr/>
          </p:nvSpPr>
          <p:spPr>
            <a:xfrm>
              <a:off x="7530750" y="3319650"/>
              <a:ext cx="458675" cy="88300"/>
            </a:xfrm>
            <a:custGeom>
              <a:rect b="b" l="l" r="r" t="t"/>
              <a:pathLst>
                <a:path extrusionOk="0" h="3532" w="18347">
                  <a:moveTo>
                    <a:pt x="0" y="1"/>
                  </a:moveTo>
                  <a:lnTo>
                    <a:pt x="0" y="1"/>
                  </a:lnTo>
                  <a:cubicBezTo>
                    <a:pt x="2269" y="2269"/>
                    <a:pt x="5571" y="3303"/>
                    <a:pt x="8773" y="3503"/>
                  </a:cubicBezTo>
                  <a:cubicBezTo>
                    <a:pt x="9143" y="3522"/>
                    <a:pt x="9512" y="3531"/>
                    <a:pt x="9881" y="3531"/>
                  </a:cubicBezTo>
                  <a:cubicBezTo>
                    <a:pt x="12714" y="3531"/>
                    <a:pt x="15543" y="3000"/>
                    <a:pt x="18347" y="2469"/>
                  </a:cubicBezTo>
                  <a:cubicBezTo>
                    <a:pt x="12242" y="1635"/>
                    <a:pt x="6105" y="83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1"/>
            <p:cNvSpPr/>
            <p:nvPr/>
          </p:nvSpPr>
          <p:spPr>
            <a:xfrm>
              <a:off x="7348950" y="3335500"/>
              <a:ext cx="136800" cy="92525"/>
            </a:xfrm>
            <a:custGeom>
              <a:rect b="b" l="l" r="r" t="t"/>
              <a:pathLst>
                <a:path extrusionOk="0" h="3701" w="5472">
                  <a:moveTo>
                    <a:pt x="201" y="0"/>
                  </a:moveTo>
                  <a:lnTo>
                    <a:pt x="201" y="0"/>
                  </a:lnTo>
                  <a:cubicBezTo>
                    <a:pt x="0" y="1301"/>
                    <a:pt x="668" y="2669"/>
                    <a:pt x="1802" y="3303"/>
                  </a:cubicBezTo>
                  <a:cubicBezTo>
                    <a:pt x="2279" y="3569"/>
                    <a:pt x="2827" y="3700"/>
                    <a:pt x="3376" y="3700"/>
                  </a:cubicBezTo>
                  <a:cubicBezTo>
                    <a:pt x="4133" y="3700"/>
                    <a:pt x="4891" y="3452"/>
                    <a:pt x="5471" y="2969"/>
                  </a:cubicBezTo>
                  <a:cubicBezTo>
                    <a:pt x="3703" y="1969"/>
                    <a:pt x="1935" y="1001"/>
                    <a:pt x="20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1"/>
            <p:cNvSpPr/>
            <p:nvPr/>
          </p:nvSpPr>
          <p:spPr>
            <a:xfrm>
              <a:off x="7225525" y="3348850"/>
              <a:ext cx="66750" cy="51775"/>
            </a:xfrm>
            <a:custGeom>
              <a:rect b="b" l="l" r="r" t="t"/>
              <a:pathLst>
                <a:path extrusionOk="0" h="2071" w="2670">
                  <a:moveTo>
                    <a:pt x="434" y="0"/>
                  </a:moveTo>
                  <a:cubicBezTo>
                    <a:pt x="1" y="334"/>
                    <a:pt x="67" y="1034"/>
                    <a:pt x="434" y="1468"/>
                  </a:cubicBezTo>
                  <a:cubicBezTo>
                    <a:pt x="731" y="1863"/>
                    <a:pt x="1226" y="2071"/>
                    <a:pt x="1719" y="2071"/>
                  </a:cubicBezTo>
                  <a:cubicBezTo>
                    <a:pt x="2058" y="2071"/>
                    <a:pt x="2397" y="1972"/>
                    <a:pt x="2669" y="1768"/>
                  </a:cubicBezTo>
                  <a:cubicBezTo>
                    <a:pt x="1935" y="1168"/>
                    <a:pt x="1201" y="567"/>
                    <a:pt x="434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1"/>
            <p:cNvSpPr/>
            <p:nvPr/>
          </p:nvSpPr>
          <p:spPr>
            <a:xfrm>
              <a:off x="6849425" y="3338000"/>
              <a:ext cx="123450" cy="88425"/>
            </a:xfrm>
            <a:custGeom>
              <a:rect b="b" l="l" r="r" t="t"/>
              <a:pathLst>
                <a:path extrusionOk="0" h="3537" w="4938">
                  <a:moveTo>
                    <a:pt x="1" y="1"/>
                  </a:moveTo>
                  <a:lnTo>
                    <a:pt x="1" y="1"/>
                  </a:lnTo>
                  <a:cubicBezTo>
                    <a:pt x="1001" y="1835"/>
                    <a:pt x="2869" y="3169"/>
                    <a:pt x="4937" y="3536"/>
                  </a:cubicBezTo>
                  <a:cubicBezTo>
                    <a:pt x="3837" y="1768"/>
                    <a:pt x="2002" y="46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1"/>
            <p:cNvSpPr/>
            <p:nvPr/>
          </p:nvSpPr>
          <p:spPr>
            <a:xfrm>
              <a:off x="6997875" y="3396375"/>
              <a:ext cx="99250" cy="90100"/>
            </a:xfrm>
            <a:custGeom>
              <a:rect b="b" l="l" r="r" t="t"/>
              <a:pathLst>
                <a:path extrusionOk="0" h="3604" w="3970">
                  <a:moveTo>
                    <a:pt x="0" y="1"/>
                  </a:moveTo>
                  <a:lnTo>
                    <a:pt x="0" y="1"/>
                  </a:lnTo>
                  <a:cubicBezTo>
                    <a:pt x="400" y="1869"/>
                    <a:pt x="2068" y="3370"/>
                    <a:pt x="3970" y="3603"/>
                  </a:cubicBezTo>
                  <a:cubicBezTo>
                    <a:pt x="2635" y="2402"/>
                    <a:pt x="1334" y="120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1"/>
            <p:cNvSpPr/>
            <p:nvPr/>
          </p:nvSpPr>
          <p:spPr>
            <a:xfrm>
              <a:off x="7114625" y="3432225"/>
              <a:ext cx="115100" cy="86350"/>
            </a:xfrm>
            <a:custGeom>
              <a:rect b="b" l="l" r="r" t="t"/>
              <a:pathLst>
                <a:path extrusionOk="0" h="3454" w="4604">
                  <a:moveTo>
                    <a:pt x="0" y="1"/>
                  </a:moveTo>
                  <a:lnTo>
                    <a:pt x="0" y="1"/>
                  </a:lnTo>
                  <a:cubicBezTo>
                    <a:pt x="377" y="1950"/>
                    <a:pt x="2294" y="3454"/>
                    <a:pt x="4244" y="3454"/>
                  </a:cubicBezTo>
                  <a:cubicBezTo>
                    <a:pt x="4364" y="3454"/>
                    <a:pt x="4484" y="3448"/>
                    <a:pt x="4603" y="3437"/>
                  </a:cubicBezTo>
                  <a:cubicBezTo>
                    <a:pt x="3069" y="2303"/>
                    <a:pt x="1535" y="113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1"/>
            <p:cNvSpPr/>
            <p:nvPr/>
          </p:nvSpPr>
          <p:spPr>
            <a:xfrm>
              <a:off x="7251375" y="3479775"/>
              <a:ext cx="120950" cy="52700"/>
            </a:xfrm>
            <a:custGeom>
              <a:rect b="b" l="l" r="r" t="t"/>
              <a:pathLst>
                <a:path extrusionOk="0" h="2108" w="4838">
                  <a:moveTo>
                    <a:pt x="1" y="0"/>
                  </a:moveTo>
                  <a:lnTo>
                    <a:pt x="1" y="0"/>
                  </a:lnTo>
                  <a:cubicBezTo>
                    <a:pt x="883" y="1309"/>
                    <a:pt x="2468" y="2108"/>
                    <a:pt x="4033" y="2108"/>
                  </a:cubicBezTo>
                  <a:cubicBezTo>
                    <a:pt x="4303" y="2108"/>
                    <a:pt x="4572" y="2084"/>
                    <a:pt x="4837" y="2035"/>
                  </a:cubicBezTo>
                  <a:cubicBezTo>
                    <a:pt x="3236" y="1335"/>
                    <a:pt x="1602" y="66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9" name="Google Shape;1429;p41"/>
          <p:cNvGrpSpPr/>
          <p:nvPr/>
        </p:nvGrpSpPr>
        <p:grpSpPr>
          <a:xfrm>
            <a:off x="4497250" y="4169038"/>
            <a:ext cx="330501" cy="420623"/>
            <a:chOff x="3828325" y="875775"/>
            <a:chExt cx="330501" cy="420623"/>
          </a:xfrm>
        </p:grpSpPr>
        <p:sp>
          <p:nvSpPr>
            <p:cNvPr id="1430" name="Google Shape;1430;p41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1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1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1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1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1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1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1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1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1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1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1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2" name="Google Shape;1442;p41"/>
          <p:cNvGrpSpPr/>
          <p:nvPr/>
        </p:nvGrpSpPr>
        <p:grpSpPr>
          <a:xfrm flipH="1">
            <a:off x="8596663" y="4589650"/>
            <a:ext cx="330501" cy="420623"/>
            <a:chOff x="3828325" y="875775"/>
            <a:chExt cx="330501" cy="420623"/>
          </a:xfrm>
        </p:grpSpPr>
        <p:sp>
          <p:nvSpPr>
            <p:cNvPr id="1443" name="Google Shape;1443;p41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1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1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1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1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1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1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1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1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1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1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1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5" name="Google Shape;1455;p41"/>
          <p:cNvSpPr txBox="1"/>
          <p:nvPr>
            <p:ph idx="1" type="subTitle"/>
          </p:nvPr>
        </p:nvSpPr>
        <p:spPr>
          <a:xfrm flipH="1">
            <a:off x="5533875" y="2678221"/>
            <a:ext cx="3393300" cy="7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Disease &amp; Treatment Agency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cxnSp>
        <p:nvCxnSpPr>
          <p:cNvPr id="1456" name="Google Shape;1456;p41"/>
          <p:cNvCxnSpPr/>
          <p:nvPr/>
        </p:nvCxnSpPr>
        <p:spPr>
          <a:xfrm flipH="1">
            <a:off x="5586475" y="3254250"/>
            <a:ext cx="3010200" cy="5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7" name="Google Shape;1457;p41"/>
          <p:cNvSpPr txBox="1"/>
          <p:nvPr>
            <p:ph idx="1" type="subTitle"/>
          </p:nvPr>
        </p:nvSpPr>
        <p:spPr>
          <a:xfrm flipH="1">
            <a:off x="5559813" y="3259658"/>
            <a:ext cx="3393300" cy="7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Societal Cures in Epidemiology &amp; New Creative Engineering</a:t>
            </a:r>
            <a:endParaRPr sz="1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6" name="Google Shape;1736;p50"/>
          <p:cNvGrpSpPr/>
          <p:nvPr/>
        </p:nvGrpSpPr>
        <p:grpSpPr>
          <a:xfrm>
            <a:off x="62268" y="2606786"/>
            <a:ext cx="453360" cy="405240"/>
            <a:chOff x="2471100" y="1830350"/>
            <a:chExt cx="2549830" cy="2277908"/>
          </a:xfrm>
        </p:grpSpPr>
        <p:sp>
          <p:nvSpPr>
            <p:cNvPr id="1737" name="Google Shape;1737;p50"/>
            <p:cNvSpPr/>
            <p:nvPr/>
          </p:nvSpPr>
          <p:spPr>
            <a:xfrm>
              <a:off x="3625607" y="2722033"/>
              <a:ext cx="1155856" cy="1024395"/>
            </a:xfrm>
            <a:custGeom>
              <a:rect b="b" l="l" r="r" t="t"/>
              <a:pathLst>
                <a:path extrusionOk="0" h="51796" w="58443">
                  <a:moveTo>
                    <a:pt x="19961" y="0"/>
                  </a:moveTo>
                  <a:cubicBezTo>
                    <a:pt x="19935" y="0"/>
                    <a:pt x="19908" y="4"/>
                    <a:pt x="19881" y="13"/>
                  </a:cubicBezTo>
                  <a:lnTo>
                    <a:pt x="1368" y="5784"/>
                  </a:lnTo>
                  <a:cubicBezTo>
                    <a:pt x="1302" y="5784"/>
                    <a:pt x="1235" y="5817"/>
                    <a:pt x="1168" y="5851"/>
                  </a:cubicBezTo>
                  <a:cubicBezTo>
                    <a:pt x="334" y="6251"/>
                    <a:pt x="1" y="7218"/>
                    <a:pt x="401" y="8052"/>
                  </a:cubicBezTo>
                  <a:cubicBezTo>
                    <a:pt x="667" y="8633"/>
                    <a:pt x="1267" y="8968"/>
                    <a:pt x="1882" y="8968"/>
                  </a:cubicBezTo>
                  <a:cubicBezTo>
                    <a:pt x="2115" y="8968"/>
                    <a:pt x="2349" y="8920"/>
                    <a:pt x="2569" y="8820"/>
                  </a:cubicBezTo>
                  <a:lnTo>
                    <a:pt x="19875" y="481"/>
                  </a:lnTo>
                  <a:lnTo>
                    <a:pt x="54506" y="50049"/>
                  </a:lnTo>
                  <a:cubicBezTo>
                    <a:pt x="54540" y="50082"/>
                    <a:pt x="54573" y="50116"/>
                    <a:pt x="54606" y="50116"/>
                  </a:cubicBezTo>
                  <a:lnTo>
                    <a:pt x="58075" y="51784"/>
                  </a:lnTo>
                  <a:cubicBezTo>
                    <a:pt x="58099" y="51792"/>
                    <a:pt x="58125" y="51796"/>
                    <a:pt x="58151" y="51796"/>
                  </a:cubicBezTo>
                  <a:cubicBezTo>
                    <a:pt x="58235" y="51796"/>
                    <a:pt x="58325" y="51752"/>
                    <a:pt x="58376" y="51650"/>
                  </a:cubicBezTo>
                  <a:cubicBezTo>
                    <a:pt x="58442" y="51550"/>
                    <a:pt x="58376" y="51417"/>
                    <a:pt x="58276" y="51383"/>
                  </a:cubicBezTo>
                  <a:lnTo>
                    <a:pt x="54837" y="49730"/>
                  </a:lnTo>
                  <a:lnTo>
                    <a:pt x="54837" y="49730"/>
                  </a:lnTo>
                  <a:lnTo>
                    <a:pt x="20115" y="80"/>
                  </a:lnTo>
                  <a:cubicBezTo>
                    <a:pt x="20091" y="31"/>
                    <a:pt x="20030" y="0"/>
                    <a:pt x="19961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50"/>
            <p:cNvSpPr/>
            <p:nvPr/>
          </p:nvSpPr>
          <p:spPr>
            <a:xfrm>
              <a:off x="2577325" y="2109666"/>
              <a:ext cx="868865" cy="580351"/>
            </a:xfrm>
            <a:custGeom>
              <a:rect b="b" l="l" r="r" t="t"/>
              <a:pathLst>
                <a:path extrusionOk="0" h="29344" w="43932">
                  <a:moveTo>
                    <a:pt x="208" y="1"/>
                  </a:moveTo>
                  <a:cubicBezTo>
                    <a:pt x="173" y="1"/>
                    <a:pt x="137" y="9"/>
                    <a:pt x="100" y="21"/>
                  </a:cubicBezTo>
                  <a:cubicBezTo>
                    <a:pt x="33" y="88"/>
                    <a:pt x="0" y="188"/>
                    <a:pt x="67" y="254"/>
                  </a:cubicBezTo>
                  <a:cubicBezTo>
                    <a:pt x="2135" y="3523"/>
                    <a:pt x="4236" y="6759"/>
                    <a:pt x="6405" y="9928"/>
                  </a:cubicBezTo>
                  <a:cubicBezTo>
                    <a:pt x="8573" y="13130"/>
                    <a:pt x="10774" y="16299"/>
                    <a:pt x="13143" y="19368"/>
                  </a:cubicBezTo>
                  <a:cubicBezTo>
                    <a:pt x="13710" y="20135"/>
                    <a:pt x="14310" y="20902"/>
                    <a:pt x="14944" y="21636"/>
                  </a:cubicBezTo>
                  <a:cubicBezTo>
                    <a:pt x="15578" y="22370"/>
                    <a:pt x="16212" y="23104"/>
                    <a:pt x="16912" y="23805"/>
                  </a:cubicBezTo>
                  <a:cubicBezTo>
                    <a:pt x="17279" y="24105"/>
                    <a:pt x="17613" y="24472"/>
                    <a:pt x="18113" y="24705"/>
                  </a:cubicBezTo>
                  <a:cubicBezTo>
                    <a:pt x="18580" y="24939"/>
                    <a:pt x="19080" y="24972"/>
                    <a:pt x="19581" y="25005"/>
                  </a:cubicBezTo>
                  <a:cubicBezTo>
                    <a:pt x="19665" y="25008"/>
                    <a:pt x="19749" y="25010"/>
                    <a:pt x="19834" y="25010"/>
                  </a:cubicBezTo>
                  <a:cubicBezTo>
                    <a:pt x="20717" y="25010"/>
                    <a:pt x="21600" y="24857"/>
                    <a:pt x="22483" y="24705"/>
                  </a:cubicBezTo>
                  <a:cubicBezTo>
                    <a:pt x="24384" y="24305"/>
                    <a:pt x="26252" y="23738"/>
                    <a:pt x="28053" y="23104"/>
                  </a:cubicBezTo>
                  <a:cubicBezTo>
                    <a:pt x="29857" y="22481"/>
                    <a:pt x="31629" y="21793"/>
                    <a:pt x="33368" y="21041"/>
                  </a:cubicBezTo>
                  <a:lnTo>
                    <a:pt x="33368" y="21041"/>
                  </a:lnTo>
                  <a:lnTo>
                    <a:pt x="42030" y="29075"/>
                  </a:lnTo>
                  <a:cubicBezTo>
                    <a:pt x="42063" y="29108"/>
                    <a:pt x="42097" y="29142"/>
                    <a:pt x="42164" y="29175"/>
                  </a:cubicBezTo>
                  <a:cubicBezTo>
                    <a:pt x="42339" y="29288"/>
                    <a:pt x="42542" y="29344"/>
                    <a:pt x="42745" y="29344"/>
                  </a:cubicBezTo>
                  <a:cubicBezTo>
                    <a:pt x="43084" y="29344"/>
                    <a:pt x="43423" y="29188"/>
                    <a:pt x="43631" y="28875"/>
                  </a:cubicBezTo>
                  <a:cubicBezTo>
                    <a:pt x="43931" y="28408"/>
                    <a:pt x="43831" y="27741"/>
                    <a:pt x="43331" y="27440"/>
                  </a:cubicBezTo>
                  <a:lnTo>
                    <a:pt x="33491" y="20702"/>
                  </a:lnTo>
                  <a:cubicBezTo>
                    <a:pt x="33474" y="20686"/>
                    <a:pt x="33449" y="20677"/>
                    <a:pt x="33420" y="20677"/>
                  </a:cubicBezTo>
                  <a:cubicBezTo>
                    <a:pt x="33391" y="20677"/>
                    <a:pt x="33357" y="20686"/>
                    <a:pt x="33324" y="20702"/>
                  </a:cubicBezTo>
                  <a:cubicBezTo>
                    <a:pt x="31556" y="21436"/>
                    <a:pt x="29755" y="22137"/>
                    <a:pt x="27953" y="22770"/>
                  </a:cubicBezTo>
                  <a:cubicBezTo>
                    <a:pt x="26119" y="23404"/>
                    <a:pt x="24284" y="23971"/>
                    <a:pt x="22416" y="24372"/>
                  </a:cubicBezTo>
                  <a:cubicBezTo>
                    <a:pt x="21482" y="24538"/>
                    <a:pt x="20515" y="24672"/>
                    <a:pt x="19581" y="24672"/>
                  </a:cubicBezTo>
                  <a:cubicBezTo>
                    <a:pt x="19114" y="24638"/>
                    <a:pt x="18647" y="24572"/>
                    <a:pt x="18246" y="24372"/>
                  </a:cubicBezTo>
                  <a:cubicBezTo>
                    <a:pt x="17846" y="24205"/>
                    <a:pt x="17479" y="23871"/>
                    <a:pt x="17146" y="23538"/>
                  </a:cubicBezTo>
                  <a:cubicBezTo>
                    <a:pt x="16445" y="22871"/>
                    <a:pt x="15811" y="22170"/>
                    <a:pt x="15211" y="21436"/>
                  </a:cubicBezTo>
                  <a:cubicBezTo>
                    <a:pt x="14577" y="20702"/>
                    <a:pt x="13977" y="19935"/>
                    <a:pt x="13410" y="19168"/>
                  </a:cubicBezTo>
                  <a:cubicBezTo>
                    <a:pt x="11075" y="16099"/>
                    <a:pt x="8873" y="12930"/>
                    <a:pt x="6705" y="9761"/>
                  </a:cubicBezTo>
                  <a:cubicBezTo>
                    <a:pt x="4537" y="6559"/>
                    <a:pt x="2435" y="3323"/>
                    <a:pt x="367" y="88"/>
                  </a:cubicBezTo>
                  <a:cubicBezTo>
                    <a:pt x="325" y="24"/>
                    <a:pt x="269" y="1"/>
                    <a:pt x="208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50"/>
            <p:cNvSpPr/>
            <p:nvPr/>
          </p:nvSpPr>
          <p:spPr>
            <a:xfrm>
              <a:off x="3208007" y="2573466"/>
              <a:ext cx="95011" cy="85281"/>
            </a:xfrm>
            <a:custGeom>
              <a:rect b="b" l="l" r="r" t="t"/>
              <a:pathLst>
                <a:path extrusionOk="0" h="4312" w="4804">
                  <a:moveTo>
                    <a:pt x="2407" y="1"/>
                  </a:moveTo>
                  <a:cubicBezTo>
                    <a:pt x="1475" y="1"/>
                    <a:pt x="609" y="619"/>
                    <a:pt x="334" y="1554"/>
                  </a:cubicBezTo>
                  <a:cubicBezTo>
                    <a:pt x="1" y="2722"/>
                    <a:pt x="668" y="3889"/>
                    <a:pt x="1802" y="4223"/>
                  </a:cubicBezTo>
                  <a:cubicBezTo>
                    <a:pt x="2006" y="4283"/>
                    <a:pt x="2211" y="4312"/>
                    <a:pt x="2414" y="4312"/>
                  </a:cubicBezTo>
                  <a:cubicBezTo>
                    <a:pt x="3339" y="4312"/>
                    <a:pt x="4197" y="3713"/>
                    <a:pt x="4470" y="2755"/>
                  </a:cubicBezTo>
                  <a:cubicBezTo>
                    <a:pt x="4804" y="1621"/>
                    <a:pt x="4137" y="420"/>
                    <a:pt x="3003" y="87"/>
                  </a:cubicBezTo>
                  <a:cubicBezTo>
                    <a:pt x="2804" y="28"/>
                    <a:pt x="2604" y="1"/>
                    <a:pt x="2407" y="1"/>
                  </a:cubicBezTo>
                  <a:close/>
                </a:path>
              </a:pathLst>
            </a:custGeom>
            <a:solidFill>
              <a:srgbClr val="5C4F5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50"/>
            <p:cNvSpPr/>
            <p:nvPr/>
          </p:nvSpPr>
          <p:spPr>
            <a:xfrm>
              <a:off x="3227132" y="2583730"/>
              <a:ext cx="41592" cy="37241"/>
            </a:xfrm>
            <a:custGeom>
              <a:rect b="b" l="l" r="r" t="t"/>
              <a:pathLst>
                <a:path extrusionOk="0" h="1883" w="2103">
                  <a:moveTo>
                    <a:pt x="1044" y="0"/>
                  </a:moveTo>
                  <a:cubicBezTo>
                    <a:pt x="638" y="0"/>
                    <a:pt x="272" y="255"/>
                    <a:pt x="134" y="668"/>
                  </a:cubicBezTo>
                  <a:cubicBezTo>
                    <a:pt x="1" y="1169"/>
                    <a:pt x="301" y="1703"/>
                    <a:pt x="801" y="1836"/>
                  </a:cubicBezTo>
                  <a:cubicBezTo>
                    <a:pt x="896" y="1867"/>
                    <a:pt x="990" y="1882"/>
                    <a:pt x="1083" y="1882"/>
                  </a:cubicBezTo>
                  <a:cubicBezTo>
                    <a:pt x="1479" y="1882"/>
                    <a:pt x="1834" y="1608"/>
                    <a:pt x="1969" y="1202"/>
                  </a:cubicBezTo>
                  <a:cubicBezTo>
                    <a:pt x="2102" y="702"/>
                    <a:pt x="1802" y="168"/>
                    <a:pt x="1302" y="35"/>
                  </a:cubicBezTo>
                  <a:cubicBezTo>
                    <a:pt x="1215" y="12"/>
                    <a:pt x="1129" y="0"/>
                    <a:pt x="1044" y="0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50"/>
            <p:cNvSpPr/>
            <p:nvPr/>
          </p:nvSpPr>
          <p:spPr>
            <a:xfrm>
              <a:off x="3211963" y="2581100"/>
              <a:ext cx="92381" cy="77844"/>
            </a:xfrm>
            <a:custGeom>
              <a:rect b="b" l="l" r="r" t="t"/>
              <a:pathLst>
                <a:path extrusionOk="0" h="3936" w="4671">
                  <a:moveTo>
                    <a:pt x="3403" y="1"/>
                  </a:moveTo>
                  <a:cubicBezTo>
                    <a:pt x="3670" y="334"/>
                    <a:pt x="3837" y="735"/>
                    <a:pt x="3837" y="1202"/>
                  </a:cubicBezTo>
                  <a:cubicBezTo>
                    <a:pt x="3837" y="2236"/>
                    <a:pt x="2969" y="3070"/>
                    <a:pt x="1935" y="3070"/>
                  </a:cubicBezTo>
                  <a:cubicBezTo>
                    <a:pt x="968" y="3070"/>
                    <a:pt x="201" y="2369"/>
                    <a:pt x="67" y="1435"/>
                  </a:cubicBezTo>
                  <a:lnTo>
                    <a:pt x="67" y="1435"/>
                  </a:lnTo>
                  <a:cubicBezTo>
                    <a:pt x="1" y="1902"/>
                    <a:pt x="67" y="2369"/>
                    <a:pt x="301" y="2803"/>
                  </a:cubicBezTo>
                  <a:cubicBezTo>
                    <a:pt x="712" y="3533"/>
                    <a:pt x="1450" y="3935"/>
                    <a:pt x="2206" y="3935"/>
                  </a:cubicBezTo>
                  <a:cubicBezTo>
                    <a:pt x="2556" y="3935"/>
                    <a:pt x="2909" y="3849"/>
                    <a:pt x="3236" y="3670"/>
                  </a:cubicBezTo>
                  <a:cubicBezTo>
                    <a:pt x="4304" y="3103"/>
                    <a:pt x="4671" y="1769"/>
                    <a:pt x="4104" y="735"/>
                  </a:cubicBezTo>
                  <a:cubicBezTo>
                    <a:pt x="3937" y="435"/>
                    <a:pt x="3670" y="168"/>
                    <a:pt x="3403" y="1"/>
                  </a:cubicBezTo>
                  <a:close/>
                </a:path>
              </a:pathLst>
            </a:custGeom>
            <a:solidFill>
              <a:srgbClr val="77515B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50"/>
            <p:cNvSpPr/>
            <p:nvPr/>
          </p:nvSpPr>
          <p:spPr>
            <a:xfrm>
              <a:off x="2661754" y="2613436"/>
              <a:ext cx="572658" cy="290294"/>
            </a:xfrm>
            <a:custGeom>
              <a:rect b="b" l="l" r="r" t="t"/>
              <a:pathLst>
                <a:path extrusionOk="0" h="14678" w="28955">
                  <a:moveTo>
                    <a:pt x="28254" y="0"/>
                  </a:moveTo>
                  <a:lnTo>
                    <a:pt x="1" y="14544"/>
                  </a:lnTo>
                  <a:lnTo>
                    <a:pt x="101" y="14678"/>
                  </a:lnTo>
                  <a:lnTo>
                    <a:pt x="28955" y="1201"/>
                  </a:lnTo>
                  <a:lnTo>
                    <a:pt x="28254" y="0"/>
                  </a:ln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50"/>
            <p:cNvSpPr/>
            <p:nvPr/>
          </p:nvSpPr>
          <p:spPr>
            <a:xfrm>
              <a:off x="3467942" y="2698656"/>
              <a:ext cx="343733" cy="972361"/>
            </a:xfrm>
            <a:custGeom>
              <a:rect b="b" l="l" r="r" t="t"/>
              <a:pathLst>
                <a:path extrusionOk="0" h="49165" w="17380">
                  <a:moveTo>
                    <a:pt x="15109" y="1"/>
                  </a:moveTo>
                  <a:cubicBezTo>
                    <a:pt x="14891" y="1"/>
                    <a:pt x="14682" y="14"/>
                    <a:pt x="14477" y="28"/>
                  </a:cubicBezTo>
                  <a:cubicBezTo>
                    <a:pt x="13977" y="61"/>
                    <a:pt x="13510" y="161"/>
                    <a:pt x="13043" y="228"/>
                  </a:cubicBezTo>
                  <a:cubicBezTo>
                    <a:pt x="11175" y="628"/>
                    <a:pt x="9440" y="1195"/>
                    <a:pt x="7706" y="1796"/>
                  </a:cubicBezTo>
                  <a:cubicBezTo>
                    <a:pt x="5938" y="2396"/>
                    <a:pt x="4237" y="3063"/>
                    <a:pt x="2535" y="3797"/>
                  </a:cubicBezTo>
                  <a:cubicBezTo>
                    <a:pt x="2535" y="3797"/>
                    <a:pt x="2502" y="3797"/>
                    <a:pt x="2502" y="3831"/>
                  </a:cubicBezTo>
                  <a:cubicBezTo>
                    <a:pt x="1968" y="4064"/>
                    <a:pt x="1768" y="4698"/>
                    <a:pt x="2002" y="5232"/>
                  </a:cubicBezTo>
                  <a:cubicBezTo>
                    <a:pt x="2192" y="5589"/>
                    <a:pt x="2553" y="5810"/>
                    <a:pt x="2938" y="5810"/>
                  </a:cubicBezTo>
                  <a:cubicBezTo>
                    <a:pt x="3092" y="5810"/>
                    <a:pt x="3250" y="5775"/>
                    <a:pt x="3403" y="5699"/>
                  </a:cubicBezTo>
                  <a:cubicBezTo>
                    <a:pt x="5037" y="4931"/>
                    <a:pt x="6672" y="4197"/>
                    <a:pt x="8340" y="3530"/>
                  </a:cubicBezTo>
                  <a:cubicBezTo>
                    <a:pt x="10007" y="2863"/>
                    <a:pt x="11709" y="2229"/>
                    <a:pt x="13410" y="1829"/>
                  </a:cubicBezTo>
                  <a:cubicBezTo>
                    <a:pt x="13810" y="1729"/>
                    <a:pt x="14244" y="1629"/>
                    <a:pt x="14644" y="1596"/>
                  </a:cubicBezTo>
                  <a:cubicBezTo>
                    <a:pt x="14879" y="1557"/>
                    <a:pt x="15124" y="1540"/>
                    <a:pt x="15342" y="1540"/>
                  </a:cubicBezTo>
                  <a:cubicBezTo>
                    <a:pt x="15495" y="1540"/>
                    <a:pt x="15634" y="1548"/>
                    <a:pt x="15745" y="1562"/>
                  </a:cubicBezTo>
                  <a:cubicBezTo>
                    <a:pt x="15841" y="1586"/>
                    <a:pt x="15885" y="1628"/>
                    <a:pt x="15903" y="1636"/>
                  </a:cubicBezTo>
                  <a:lnTo>
                    <a:pt x="15903" y="1636"/>
                  </a:lnTo>
                  <a:cubicBezTo>
                    <a:pt x="15907" y="1659"/>
                    <a:pt x="15912" y="1698"/>
                    <a:pt x="15912" y="1762"/>
                  </a:cubicBezTo>
                  <a:cubicBezTo>
                    <a:pt x="15878" y="2063"/>
                    <a:pt x="15745" y="2496"/>
                    <a:pt x="15578" y="2897"/>
                  </a:cubicBezTo>
                  <a:cubicBezTo>
                    <a:pt x="14944" y="4531"/>
                    <a:pt x="14110" y="6166"/>
                    <a:pt x="13310" y="7767"/>
                  </a:cubicBezTo>
                  <a:cubicBezTo>
                    <a:pt x="11642" y="10969"/>
                    <a:pt x="9841" y="14138"/>
                    <a:pt x="8006" y="17273"/>
                  </a:cubicBezTo>
                  <a:cubicBezTo>
                    <a:pt x="6205" y="20409"/>
                    <a:pt x="4337" y="23545"/>
                    <a:pt x="2435" y="26647"/>
                  </a:cubicBezTo>
                  <a:cubicBezTo>
                    <a:pt x="2402" y="26714"/>
                    <a:pt x="2402" y="26747"/>
                    <a:pt x="2369" y="26814"/>
                  </a:cubicBezTo>
                  <a:cubicBezTo>
                    <a:pt x="1802" y="30583"/>
                    <a:pt x="1234" y="34386"/>
                    <a:pt x="701" y="38188"/>
                  </a:cubicBezTo>
                  <a:cubicBezTo>
                    <a:pt x="467" y="40090"/>
                    <a:pt x="200" y="41991"/>
                    <a:pt x="34" y="43893"/>
                  </a:cubicBezTo>
                  <a:cubicBezTo>
                    <a:pt x="0" y="44159"/>
                    <a:pt x="0" y="44393"/>
                    <a:pt x="0" y="44660"/>
                  </a:cubicBezTo>
                  <a:cubicBezTo>
                    <a:pt x="0" y="44693"/>
                    <a:pt x="0" y="44726"/>
                    <a:pt x="0" y="44760"/>
                  </a:cubicBezTo>
                  <a:cubicBezTo>
                    <a:pt x="0" y="44793"/>
                    <a:pt x="34" y="44927"/>
                    <a:pt x="34" y="44927"/>
                  </a:cubicBezTo>
                  <a:lnTo>
                    <a:pt x="134" y="45127"/>
                  </a:lnTo>
                  <a:cubicBezTo>
                    <a:pt x="167" y="45227"/>
                    <a:pt x="234" y="45360"/>
                    <a:pt x="300" y="45460"/>
                  </a:cubicBezTo>
                  <a:cubicBezTo>
                    <a:pt x="534" y="45894"/>
                    <a:pt x="801" y="46294"/>
                    <a:pt x="1068" y="46695"/>
                  </a:cubicBezTo>
                  <a:cubicBezTo>
                    <a:pt x="1601" y="47495"/>
                    <a:pt x="2135" y="48296"/>
                    <a:pt x="2702" y="49063"/>
                  </a:cubicBezTo>
                  <a:cubicBezTo>
                    <a:pt x="2745" y="49128"/>
                    <a:pt x="2830" y="49164"/>
                    <a:pt x="2912" y="49164"/>
                  </a:cubicBezTo>
                  <a:cubicBezTo>
                    <a:pt x="2956" y="49164"/>
                    <a:pt x="3000" y="49153"/>
                    <a:pt x="3036" y="49130"/>
                  </a:cubicBezTo>
                  <a:cubicBezTo>
                    <a:pt x="3169" y="49063"/>
                    <a:pt x="3169" y="48896"/>
                    <a:pt x="3102" y="48763"/>
                  </a:cubicBezTo>
                  <a:cubicBezTo>
                    <a:pt x="2569" y="47995"/>
                    <a:pt x="2035" y="47195"/>
                    <a:pt x="1535" y="46394"/>
                  </a:cubicBezTo>
                  <a:cubicBezTo>
                    <a:pt x="1268" y="45994"/>
                    <a:pt x="1034" y="45594"/>
                    <a:pt x="801" y="45160"/>
                  </a:cubicBezTo>
                  <a:cubicBezTo>
                    <a:pt x="734" y="45060"/>
                    <a:pt x="701" y="44960"/>
                    <a:pt x="667" y="44860"/>
                  </a:cubicBezTo>
                  <a:lnTo>
                    <a:pt x="601" y="44726"/>
                  </a:lnTo>
                  <a:cubicBezTo>
                    <a:pt x="584" y="44710"/>
                    <a:pt x="584" y="44710"/>
                    <a:pt x="588" y="44710"/>
                  </a:cubicBezTo>
                  <a:cubicBezTo>
                    <a:pt x="592" y="44710"/>
                    <a:pt x="601" y="44710"/>
                    <a:pt x="601" y="44693"/>
                  </a:cubicBezTo>
                  <a:lnTo>
                    <a:pt x="601" y="44626"/>
                  </a:lnTo>
                  <a:cubicBezTo>
                    <a:pt x="601" y="44426"/>
                    <a:pt x="601" y="44193"/>
                    <a:pt x="634" y="43959"/>
                  </a:cubicBezTo>
                  <a:cubicBezTo>
                    <a:pt x="834" y="42058"/>
                    <a:pt x="1134" y="40190"/>
                    <a:pt x="1435" y="38289"/>
                  </a:cubicBezTo>
                  <a:cubicBezTo>
                    <a:pt x="1997" y="34547"/>
                    <a:pt x="2626" y="30773"/>
                    <a:pt x="3288" y="27032"/>
                  </a:cubicBezTo>
                  <a:lnTo>
                    <a:pt x="3288" y="27032"/>
                  </a:lnTo>
                  <a:cubicBezTo>
                    <a:pt x="5205" y="23990"/>
                    <a:pt x="7122" y="20915"/>
                    <a:pt x="8973" y="17841"/>
                  </a:cubicBezTo>
                  <a:cubicBezTo>
                    <a:pt x="10841" y="14705"/>
                    <a:pt x="12709" y="11569"/>
                    <a:pt x="14477" y="8367"/>
                  </a:cubicBezTo>
                  <a:cubicBezTo>
                    <a:pt x="15345" y="6766"/>
                    <a:pt x="16178" y="5165"/>
                    <a:pt x="16912" y="3397"/>
                  </a:cubicBezTo>
                  <a:cubicBezTo>
                    <a:pt x="17079" y="2963"/>
                    <a:pt x="17246" y="2530"/>
                    <a:pt x="17346" y="1929"/>
                  </a:cubicBezTo>
                  <a:cubicBezTo>
                    <a:pt x="17379" y="1629"/>
                    <a:pt x="17379" y="1162"/>
                    <a:pt x="17079" y="762"/>
                  </a:cubicBezTo>
                  <a:cubicBezTo>
                    <a:pt x="16812" y="361"/>
                    <a:pt x="16412" y="195"/>
                    <a:pt x="16112" y="128"/>
                  </a:cubicBezTo>
                  <a:cubicBezTo>
                    <a:pt x="15756" y="29"/>
                    <a:pt x="15425" y="1"/>
                    <a:pt x="15109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50"/>
            <p:cNvSpPr/>
            <p:nvPr/>
          </p:nvSpPr>
          <p:spPr>
            <a:xfrm>
              <a:off x="3105758" y="2582266"/>
              <a:ext cx="194630" cy="145523"/>
            </a:xfrm>
            <a:custGeom>
              <a:rect b="b" l="l" r="r" t="t"/>
              <a:pathLst>
                <a:path extrusionOk="0" h="7358" w="9841">
                  <a:moveTo>
                    <a:pt x="6013" y="1"/>
                  </a:moveTo>
                  <a:cubicBezTo>
                    <a:pt x="5933" y="1"/>
                    <a:pt x="5852" y="3"/>
                    <a:pt x="5771" y="9"/>
                  </a:cubicBezTo>
                  <a:cubicBezTo>
                    <a:pt x="3736" y="175"/>
                    <a:pt x="0" y="2244"/>
                    <a:pt x="134" y="4278"/>
                  </a:cubicBezTo>
                  <a:cubicBezTo>
                    <a:pt x="292" y="6208"/>
                    <a:pt x="3869" y="7358"/>
                    <a:pt x="5946" y="7358"/>
                  </a:cubicBezTo>
                  <a:cubicBezTo>
                    <a:pt x="6059" y="7358"/>
                    <a:pt x="6168" y="7354"/>
                    <a:pt x="6271" y="7347"/>
                  </a:cubicBezTo>
                  <a:cubicBezTo>
                    <a:pt x="8306" y="7214"/>
                    <a:pt x="9841" y="5446"/>
                    <a:pt x="9674" y="3411"/>
                  </a:cubicBezTo>
                  <a:cubicBezTo>
                    <a:pt x="9546" y="1491"/>
                    <a:pt x="7913" y="1"/>
                    <a:pt x="601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50"/>
            <p:cNvSpPr/>
            <p:nvPr/>
          </p:nvSpPr>
          <p:spPr>
            <a:xfrm>
              <a:off x="3107063" y="2612111"/>
              <a:ext cx="193325" cy="118111"/>
            </a:xfrm>
            <a:custGeom>
              <a:rect b="b" l="l" r="r" t="t"/>
              <a:pathLst>
                <a:path extrusionOk="0" h="5972" w="9775">
                  <a:moveTo>
                    <a:pt x="9608" y="1902"/>
                  </a:moveTo>
                  <a:cubicBezTo>
                    <a:pt x="9574" y="1335"/>
                    <a:pt x="9408" y="768"/>
                    <a:pt x="9107" y="301"/>
                  </a:cubicBezTo>
                  <a:cubicBezTo>
                    <a:pt x="8740" y="1402"/>
                    <a:pt x="7540" y="1802"/>
                    <a:pt x="6172" y="1635"/>
                  </a:cubicBezTo>
                  <a:cubicBezTo>
                    <a:pt x="5038" y="1468"/>
                    <a:pt x="4337" y="735"/>
                    <a:pt x="3337" y="268"/>
                  </a:cubicBezTo>
                  <a:cubicBezTo>
                    <a:pt x="2903" y="67"/>
                    <a:pt x="2436" y="1"/>
                    <a:pt x="1969" y="1"/>
                  </a:cubicBezTo>
                  <a:cubicBezTo>
                    <a:pt x="835" y="801"/>
                    <a:pt x="1" y="1802"/>
                    <a:pt x="68" y="2769"/>
                  </a:cubicBezTo>
                  <a:cubicBezTo>
                    <a:pt x="234" y="4804"/>
                    <a:pt x="4204" y="5972"/>
                    <a:pt x="6205" y="5838"/>
                  </a:cubicBezTo>
                  <a:cubicBezTo>
                    <a:pt x="8240" y="5705"/>
                    <a:pt x="9775" y="3937"/>
                    <a:pt x="9608" y="1902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50"/>
            <p:cNvSpPr/>
            <p:nvPr/>
          </p:nvSpPr>
          <p:spPr>
            <a:xfrm>
              <a:off x="3100477" y="2589248"/>
              <a:ext cx="95011" cy="85281"/>
            </a:xfrm>
            <a:custGeom>
              <a:rect b="b" l="l" r="r" t="t"/>
              <a:pathLst>
                <a:path extrusionOk="0" h="4312" w="4804">
                  <a:moveTo>
                    <a:pt x="2390" y="1"/>
                  </a:moveTo>
                  <a:cubicBezTo>
                    <a:pt x="1465" y="1"/>
                    <a:pt x="608" y="599"/>
                    <a:pt x="334" y="1557"/>
                  </a:cubicBezTo>
                  <a:cubicBezTo>
                    <a:pt x="0" y="2691"/>
                    <a:pt x="667" y="3892"/>
                    <a:pt x="1802" y="4226"/>
                  </a:cubicBezTo>
                  <a:cubicBezTo>
                    <a:pt x="2000" y="4284"/>
                    <a:pt x="2200" y="4312"/>
                    <a:pt x="2398" y="4312"/>
                  </a:cubicBezTo>
                  <a:cubicBezTo>
                    <a:pt x="3329" y="4312"/>
                    <a:pt x="4195" y="3694"/>
                    <a:pt x="4470" y="2758"/>
                  </a:cubicBezTo>
                  <a:cubicBezTo>
                    <a:pt x="4804" y="1624"/>
                    <a:pt x="4137" y="423"/>
                    <a:pt x="3002" y="89"/>
                  </a:cubicBezTo>
                  <a:cubicBezTo>
                    <a:pt x="2799" y="29"/>
                    <a:pt x="2593" y="1"/>
                    <a:pt x="2390" y="1"/>
                  </a:cubicBezTo>
                  <a:close/>
                </a:path>
              </a:pathLst>
            </a:custGeom>
            <a:solidFill>
              <a:srgbClr val="5C4F5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50"/>
            <p:cNvSpPr/>
            <p:nvPr/>
          </p:nvSpPr>
          <p:spPr>
            <a:xfrm>
              <a:off x="3119602" y="2599315"/>
              <a:ext cx="41592" cy="37241"/>
            </a:xfrm>
            <a:custGeom>
              <a:rect b="b" l="l" r="r" t="t"/>
              <a:pathLst>
                <a:path extrusionOk="0" h="1883" w="2103">
                  <a:moveTo>
                    <a:pt x="1021" y="1"/>
                  </a:moveTo>
                  <a:cubicBezTo>
                    <a:pt x="624" y="1"/>
                    <a:pt x="269" y="275"/>
                    <a:pt x="134" y="681"/>
                  </a:cubicBezTo>
                  <a:cubicBezTo>
                    <a:pt x="1" y="1181"/>
                    <a:pt x="301" y="1682"/>
                    <a:pt x="801" y="1849"/>
                  </a:cubicBezTo>
                  <a:cubicBezTo>
                    <a:pt x="888" y="1872"/>
                    <a:pt x="974" y="1883"/>
                    <a:pt x="1059" y="1883"/>
                  </a:cubicBezTo>
                  <a:cubicBezTo>
                    <a:pt x="1465" y="1883"/>
                    <a:pt x="1831" y="1629"/>
                    <a:pt x="1969" y="1215"/>
                  </a:cubicBezTo>
                  <a:cubicBezTo>
                    <a:pt x="2102" y="714"/>
                    <a:pt x="1802" y="181"/>
                    <a:pt x="1302" y="47"/>
                  </a:cubicBezTo>
                  <a:cubicBezTo>
                    <a:pt x="1207" y="16"/>
                    <a:pt x="1113" y="1"/>
                    <a:pt x="1021" y="1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50"/>
            <p:cNvSpPr/>
            <p:nvPr/>
          </p:nvSpPr>
          <p:spPr>
            <a:xfrm>
              <a:off x="3104433" y="2596289"/>
              <a:ext cx="92381" cy="78141"/>
            </a:xfrm>
            <a:custGeom>
              <a:rect b="b" l="l" r="r" t="t"/>
              <a:pathLst>
                <a:path extrusionOk="0" h="3951" w="4671">
                  <a:moveTo>
                    <a:pt x="3403" y="0"/>
                  </a:moveTo>
                  <a:cubicBezTo>
                    <a:pt x="3670" y="334"/>
                    <a:pt x="3837" y="767"/>
                    <a:pt x="3837" y="1234"/>
                  </a:cubicBezTo>
                  <a:cubicBezTo>
                    <a:pt x="3837" y="2248"/>
                    <a:pt x="3003" y="3070"/>
                    <a:pt x="1995" y="3070"/>
                  </a:cubicBezTo>
                  <a:cubicBezTo>
                    <a:pt x="1975" y="3070"/>
                    <a:pt x="1955" y="3070"/>
                    <a:pt x="1935" y="3069"/>
                  </a:cubicBezTo>
                  <a:cubicBezTo>
                    <a:pt x="968" y="3069"/>
                    <a:pt x="201" y="2368"/>
                    <a:pt x="67" y="1468"/>
                  </a:cubicBezTo>
                  <a:lnTo>
                    <a:pt x="67" y="1468"/>
                  </a:lnTo>
                  <a:cubicBezTo>
                    <a:pt x="0" y="1901"/>
                    <a:pt x="67" y="2402"/>
                    <a:pt x="301" y="2835"/>
                  </a:cubicBezTo>
                  <a:cubicBezTo>
                    <a:pt x="710" y="3540"/>
                    <a:pt x="1444" y="3950"/>
                    <a:pt x="2198" y="3950"/>
                  </a:cubicBezTo>
                  <a:cubicBezTo>
                    <a:pt x="2550" y="3950"/>
                    <a:pt x="2907" y="3861"/>
                    <a:pt x="3236" y="3669"/>
                  </a:cubicBezTo>
                  <a:cubicBezTo>
                    <a:pt x="4304" y="3102"/>
                    <a:pt x="4670" y="1801"/>
                    <a:pt x="4103" y="767"/>
                  </a:cubicBezTo>
                  <a:cubicBezTo>
                    <a:pt x="3937" y="434"/>
                    <a:pt x="3670" y="200"/>
                    <a:pt x="3403" y="0"/>
                  </a:cubicBezTo>
                  <a:close/>
                </a:path>
              </a:pathLst>
            </a:custGeom>
            <a:solidFill>
              <a:srgbClr val="77515B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50"/>
            <p:cNvSpPr/>
            <p:nvPr/>
          </p:nvSpPr>
          <p:spPr>
            <a:xfrm>
              <a:off x="3144680" y="2609777"/>
              <a:ext cx="481602" cy="342250"/>
            </a:xfrm>
            <a:custGeom>
              <a:rect b="b" l="l" r="r" t="t"/>
              <a:pathLst>
                <a:path extrusionOk="0" h="17305" w="24351">
                  <a:moveTo>
                    <a:pt x="14261" y="0"/>
                  </a:moveTo>
                  <a:cubicBezTo>
                    <a:pt x="9762" y="0"/>
                    <a:pt x="2057" y="3053"/>
                    <a:pt x="1101" y="6356"/>
                  </a:cubicBezTo>
                  <a:cubicBezTo>
                    <a:pt x="0" y="10126"/>
                    <a:pt x="8139" y="15830"/>
                    <a:pt x="11942" y="16931"/>
                  </a:cubicBezTo>
                  <a:cubicBezTo>
                    <a:pt x="12773" y="17181"/>
                    <a:pt x="13734" y="17304"/>
                    <a:pt x="14738" y="17304"/>
                  </a:cubicBezTo>
                  <a:cubicBezTo>
                    <a:pt x="18290" y="17304"/>
                    <a:pt x="22392" y="15759"/>
                    <a:pt x="23250" y="12794"/>
                  </a:cubicBezTo>
                  <a:cubicBezTo>
                    <a:pt x="24351" y="8992"/>
                    <a:pt x="19848" y="1320"/>
                    <a:pt x="16045" y="219"/>
                  </a:cubicBezTo>
                  <a:cubicBezTo>
                    <a:pt x="15546" y="70"/>
                    <a:pt x="14940" y="0"/>
                    <a:pt x="1426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50"/>
            <p:cNvSpPr/>
            <p:nvPr/>
          </p:nvSpPr>
          <p:spPr>
            <a:xfrm>
              <a:off x="3285198" y="2609480"/>
              <a:ext cx="205192" cy="46912"/>
            </a:xfrm>
            <a:custGeom>
              <a:rect b="b" l="l" r="r" t="t"/>
              <a:pathLst>
                <a:path extrusionOk="0" h="2372" w="10375">
                  <a:moveTo>
                    <a:pt x="7306" y="0"/>
                  </a:moveTo>
                  <a:cubicBezTo>
                    <a:pt x="5237" y="0"/>
                    <a:pt x="2502" y="634"/>
                    <a:pt x="0" y="1635"/>
                  </a:cubicBezTo>
                  <a:cubicBezTo>
                    <a:pt x="100" y="1701"/>
                    <a:pt x="200" y="1735"/>
                    <a:pt x="334" y="1768"/>
                  </a:cubicBezTo>
                  <a:cubicBezTo>
                    <a:pt x="458" y="1789"/>
                    <a:pt x="589" y="1797"/>
                    <a:pt x="723" y="1797"/>
                  </a:cubicBezTo>
                  <a:cubicBezTo>
                    <a:pt x="1021" y="1797"/>
                    <a:pt x="1336" y="1758"/>
                    <a:pt x="1635" y="1735"/>
                  </a:cubicBezTo>
                  <a:cubicBezTo>
                    <a:pt x="2269" y="1735"/>
                    <a:pt x="2902" y="1835"/>
                    <a:pt x="3536" y="1968"/>
                  </a:cubicBezTo>
                  <a:cubicBezTo>
                    <a:pt x="4540" y="2160"/>
                    <a:pt x="5700" y="2372"/>
                    <a:pt x="6811" y="2372"/>
                  </a:cubicBezTo>
                  <a:cubicBezTo>
                    <a:pt x="8213" y="2372"/>
                    <a:pt x="9537" y="2036"/>
                    <a:pt x="10374" y="901"/>
                  </a:cubicBezTo>
                  <a:cubicBezTo>
                    <a:pt x="9874" y="601"/>
                    <a:pt x="9407" y="367"/>
                    <a:pt x="8940" y="234"/>
                  </a:cubicBezTo>
                  <a:cubicBezTo>
                    <a:pt x="8540" y="100"/>
                    <a:pt x="8106" y="34"/>
                    <a:pt x="7606" y="34"/>
                  </a:cubicBezTo>
                  <a:cubicBezTo>
                    <a:pt x="7579" y="88"/>
                    <a:pt x="7529" y="143"/>
                    <a:pt x="7457" y="143"/>
                  </a:cubicBezTo>
                  <a:cubicBezTo>
                    <a:pt x="7441" y="143"/>
                    <a:pt x="7424" y="140"/>
                    <a:pt x="7406" y="134"/>
                  </a:cubicBezTo>
                  <a:cubicBezTo>
                    <a:pt x="7339" y="100"/>
                    <a:pt x="7306" y="67"/>
                    <a:pt x="7306" y="0"/>
                  </a:cubicBezTo>
                  <a:close/>
                </a:path>
              </a:pathLst>
            </a:custGeom>
            <a:solidFill>
              <a:srgbClr val="88434E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50"/>
            <p:cNvSpPr/>
            <p:nvPr/>
          </p:nvSpPr>
          <p:spPr>
            <a:xfrm>
              <a:off x="3144680" y="2665549"/>
              <a:ext cx="474363" cy="301508"/>
            </a:xfrm>
            <a:custGeom>
              <a:rect b="b" l="l" r="r" t="t"/>
              <a:pathLst>
                <a:path extrusionOk="0" h="15245" w="23985">
                  <a:moveTo>
                    <a:pt x="19981" y="468"/>
                  </a:moveTo>
                  <a:cubicBezTo>
                    <a:pt x="18347" y="301"/>
                    <a:pt x="16679" y="368"/>
                    <a:pt x="15278" y="1201"/>
                  </a:cubicBezTo>
                  <a:cubicBezTo>
                    <a:pt x="13777" y="2102"/>
                    <a:pt x="13210" y="3603"/>
                    <a:pt x="12576" y="5138"/>
                  </a:cubicBezTo>
                  <a:cubicBezTo>
                    <a:pt x="11875" y="6772"/>
                    <a:pt x="10374" y="8607"/>
                    <a:pt x="8373" y="8407"/>
                  </a:cubicBezTo>
                  <a:cubicBezTo>
                    <a:pt x="6939" y="8273"/>
                    <a:pt x="6171" y="6872"/>
                    <a:pt x="5704" y="5671"/>
                  </a:cubicBezTo>
                  <a:cubicBezTo>
                    <a:pt x="5037" y="3870"/>
                    <a:pt x="4804" y="1902"/>
                    <a:pt x="4637" y="1"/>
                  </a:cubicBezTo>
                  <a:cubicBezTo>
                    <a:pt x="2836" y="1035"/>
                    <a:pt x="1468" y="2269"/>
                    <a:pt x="1101" y="3536"/>
                  </a:cubicBezTo>
                  <a:cubicBezTo>
                    <a:pt x="0" y="7306"/>
                    <a:pt x="8139" y="13010"/>
                    <a:pt x="11942" y="14111"/>
                  </a:cubicBezTo>
                  <a:cubicBezTo>
                    <a:pt x="15711" y="15245"/>
                    <a:pt x="22149" y="13777"/>
                    <a:pt x="23250" y="9974"/>
                  </a:cubicBezTo>
                  <a:cubicBezTo>
                    <a:pt x="23984" y="7506"/>
                    <a:pt x="22283" y="3370"/>
                    <a:pt x="19981" y="468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50"/>
            <p:cNvSpPr/>
            <p:nvPr/>
          </p:nvSpPr>
          <p:spPr>
            <a:xfrm>
              <a:off x="3383492" y="2709712"/>
              <a:ext cx="297552" cy="266878"/>
            </a:xfrm>
            <a:custGeom>
              <a:rect b="b" l="l" r="r" t="t"/>
              <a:pathLst>
                <a:path extrusionOk="0" h="13494" w="15045">
                  <a:moveTo>
                    <a:pt x="7522" y="0"/>
                  </a:moveTo>
                  <a:cubicBezTo>
                    <a:pt x="4606" y="0"/>
                    <a:pt x="1920" y="1904"/>
                    <a:pt x="1068" y="4873"/>
                  </a:cubicBezTo>
                  <a:cubicBezTo>
                    <a:pt x="1" y="8442"/>
                    <a:pt x="2069" y="12178"/>
                    <a:pt x="5638" y="13212"/>
                  </a:cubicBezTo>
                  <a:cubicBezTo>
                    <a:pt x="6275" y="13403"/>
                    <a:pt x="6919" y="13493"/>
                    <a:pt x="7552" y="13493"/>
                  </a:cubicBezTo>
                  <a:cubicBezTo>
                    <a:pt x="10466" y="13493"/>
                    <a:pt x="13161" y="11574"/>
                    <a:pt x="14011" y="8642"/>
                  </a:cubicBezTo>
                  <a:cubicBezTo>
                    <a:pt x="15045" y="5039"/>
                    <a:pt x="13010" y="1303"/>
                    <a:pt x="9407" y="269"/>
                  </a:cubicBezTo>
                  <a:cubicBezTo>
                    <a:pt x="8779" y="87"/>
                    <a:pt x="8145" y="0"/>
                    <a:pt x="7522" y="0"/>
                  </a:cubicBezTo>
                  <a:close/>
                </a:path>
              </a:pathLst>
            </a:custGeom>
            <a:solidFill>
              <a:srgbClr val="3D2B2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50"/>
            <p:cNvSpPr/>
            <p:nvPr/>
          </p:nvSpPr>
          <p:spPr>
            <a:xfrm>
              <a:off x="3383492" y="2746043"/>
              <a:ext cx="291619" cy="230309"/>
            </a:xfrm>
            <a:custGeom>
              <a:rect b="b" l="l" r="r" t="t"/>
              <a:pathLst>
                <a:path extrusionOk="0" h="11645" w="14745">
                  <a:moveTo>
                    <a:pt x="12176" y="0"/>
                  </a:moveTo>
                  <a:cubicBezTo>
                    <a:pt x="10942" y="234"/>
                    <a:pt x="9774" y="634"/>
                    <a:pt x="8773" y="1368"/>
                  </a:cubicBezTo>
                  <a:cubicBezTo>
                    <a:pt x="7372" y="2369"/>
                    <a:pt x="6505" y="3903"/>
                    <a:pt x="5771" y="5404"/>
                  </a:cubicBezTo>
                  <a:cubicBezTo>
                    <a:pt x="5722" y="5453"/>
                    <a:pt x="5674" y="5484"/>
                    <a:pt x="5625" y="5484"/>
                  </a:cubicBezTo>
                  <a:cubicBezTo>
                    <a:pt x="5607" y="5484"/>
                    <a:pt x="5589" y="5480"/>
                    <a:pt x="5571" y="5471"/>
                  </a:cubicBezTo>
                  <a:cubicBezTo>
                    <a:pt x="3036" y="5037"/>
                    <a:pt x="2469" y="2669"/>
                    <a:pt x="2536" y="400"/>
                  </a:cubicBezTo>
                  <a:lnTo>
                    <a:pt x="2536" y="400"/>
                  </a:lnTo>
                  <a:cubicBezTo>
                    <a:pt x="1869" y="1134"/>
                    <a:pt x="1335" y="2002"/>
                    <a:pt x="1068" y="3036"/>
                  </a:cubicBezTo>
                  <a:cubicBezTo>
                    <a:pt x="1" y="6605"/>
                    <a:pt x="2069" y="10341"/>
                    <a:pt x="5638" y="11375"/>
                  </a:cubicBezTo>
                  <a:cubicBezTo>
                    <a:pt x="6267" y="11557"/>
                    <a:pt x="6902" y="11644"/>
                    <a:pt x="7528" y="11644"/>
                  </a:cubicBezTo>
                  <a:cubicBezTo>
                    <a:pt x="10451" y="11644"/>
                    <a:pt x="13159" y="9745"/>
                    <a:pt x="14011" y="6805"/>
                  </a:cubicBezTo>
                  <a:cubicBezTo>
                    <a:pt x="14744" y="4270"/>
                    <a:pt x="13944" y="1701"/>
                    <a:pt x="12176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50"/>
            <p:cNvSpPr/>
            <p:nvPr/>
          </p:nvSpPr>
          <p:spPr>
            <a:xfrm>
              <a:off x="2471100" y="2811348"/>
              <a:ext cx="976415" cy="880099"/>
            </a:xfrm>
            <a:custGeom>
              <a:rect b="b" l="l" r="r" t="t"/>
              <a:pathLst>
                <a:path extrusionOk="0" h="44500" w="49370">
                  <a:moveTo>
                    <a:pt x="6807" y="43741"/>
                  </a:moveTo>
                  <a:lnTo>
                    <a:pt x="6807" y="43741"/>
                  </a:lnTo>
                  <a:cubicBezTo>
                    <a:pt x="6805" y="43747"/>
                    <a:pt x="6805" y="43755"/>
                    <a:pt x="6805" y="43765"/>
                  </a:cubicBezTo>
                  <a:cubicBezTo>
                    <a:pt x="6784" y="43765"/>
                    <a:pt x="6790" y="43751"/>
                    <a:pt x="6807" y="43741"/>
                  </a:cubicBezTo>
                  <a:close/>
                  <a:moveTo>
                    <a:pt x="39028" y="1"/>
                  </a:moveTo>
                  <a:cubicBezTo>
                    <a:pt x="37527" y="1"/>
                    <a:pt x="36026" y="34"/>
                    <a:pt x="34525" y="101"/>
                  </a:cubicBezTo>
                  <a:cubicBezTo>
                    <a:pt x="33758" y="167"/>
                    <a:pt x="32991" y="234"/>
                    <a:pt x="32224" y="334"/>
                  </a:cubicBezTo>
                  <a:cubicBezTo>
                    <a:pt x="31490" y="401"/>
                    <a:pt x="30723" y="534"/>
                    <a:pt x="29922" y="734"/>
                  </a:cubicBezTo>
                  <a:lnTo>
                    <a:pt x="29355" y="868"/>
                  </a:lnTo>
                  <a:cubicBezTo>
                    <a:pt x="29155" y="935"/>
                    <a:pt x="28955" y="1001"/>
                    <a:pt x="28754" y="1101"/>
                  </a:cubicBezTo>
                  <a:lnTo>
                    <a:pt x="28421" y="1235"/>
                  </a:lnTo>
                  <a:cubicBezTo>
                    <a:pt x="28321" y="1268"/>
                    <a:pt x="28221" y="1301"/>
                    <a:pt x="28121" y="1368"/>
                  </a:cubicBezTo>
                  <a:lnTo>
                    <a:pt x="27820" y="1568"/>
                  </a:lnTo>
                  <a:cubicBezTo>
                    <a:pt x="27720" y="1635"/>
                    <a:pt x="27620" y="1702"/>
                    <a:pt x="27520" y="1768"/>
                  </a:cubicBezTo>
                  <a:cubicBezTo>
                    <a:pt x="26820" y="2369"/>
                    <a:pt x="26319" y="3036"/>
                    <a:pt x="25886" y="3703"/>
                  </a:cubicBezTo>
                  <a:cubicBezTo>
                    <a:pt x="25085" y="5104"/>
                    <a:pt x="24551" y="6539"/>
                    <a:pt x="24051" y="7973"/>
                  </a:cubicBezTo>
                  <a:cubicBezTo>
                    <a:pt x="23152" y="10869"/>
                    <a:pt x="22553" y="13765"/>
                    <a:pt x="22119" y="16727"/>
                  </a:cubicBezTo>
                  <a:lnTo>
                    <a:pt x="22119" y="16727"/>
                  </a:lnTo>
                  <a:cubicBezTo>
                    <a:pt x="19149" y="22271"/>
                    <a:pt x="16146" y="27814"/>
                    <a:pt x="13110" y="33324"/>
                  </a:cubicBezTo>
                  <a:cubicBezTo>
                    <a:pt x="11542" y="36093"/>
                    <a:pt x="9974" y="38895"/>
                    <a:pt x="8307" y="41564"/>
                  </a:cubicBezTo>
                  <a:cubicBezTo>
                    <a:pt x="7906" y="42231"/>
                    <a:pt x="7473" y="42931"/>
                    <a:pt x="7006" y="43498"/>
                  </a:cubicBezTo>
                  <a:cubicBezTo>
                    <a:pt x="6972" y="43565"/>
                    <a:pt x="6906" y="43665"/>
                    <a:pt x="6839" y="43698"/>
                  </a:cubicBezTo>
                  <a:cubicBezTo>
                    <a:pt x="6822" y="43715"/>
                    <a:pt x="6814" y="43723"/>
                    <a:pt x="6810" y="43732"/>
                  </a:cubicBezTo>
                  <a:lnTo>
                    <a:pt x="6810" y="43732"/>
                  </a:lnTo>
                  <a:cubicBezTo>
                    <a:pt x="6653" y="43728"/>
                    <a:pt x="6494" y="43698"/>
                    <a:pt x="6305" y="43698"/>
                  </a:cubicBezTo>
                  <a:cubicBezTo>
                    <a:pt x="5905" y="43665"/>
                    <a:pt x="5538" y="43598"/>
                    <a:pt x="5138" y="43565"/>
                  </a:cubicBezTo>
                  <a:cubicBezTo>
                    <a:pt x="3570" y="43332"/>
                    <a:pt x="2002" y="43031"/>
                    <a:pt x="468" y="42698"/>
                  </a:cubicBezTo>
                  <a:cubicBezTo>
                    <a:pt x="447" y="42694"/>
                    <a:pt x="426" y="42693"/>
                    <a:pt x="406" y="42693"/>
                  </a:cubicBezTo>
                  <a:cubicBezTo>
                    <a:pt x="234" y="42693"/>
                    <a:pt x="97" y="42815"/>
                    <a:pt x="67" y="42965"/>
                  </a:cubicBezTo>
                  <a:cubicBezTo>
                    <a:pt x="1" y="43165"/>
                    <a:pt x="134" y="43332"/>
                    <a:pt x="334" y="43365"/>
                  </a:cubicBezTo>
                  <a:cubicBezTo>
                    <a:pt x="1869" y="43732"/>
                    <a:pt x="3436" y="44032"/>
                    <a:pt x="5038" y="44299"/>
                  </a:cubicBezTo>
                  <a:cubicBezTo>
                    <a:pt x="5438" y="44366"/>
                    <a:pt x="5805" y="44432"/>
                    <a:pt x="6238" y="44466"/>
                  </a:cubicBezTo>
                  <a:cubicBezTo>
                    <a:pt x="6439" y="44499"/>
                    <a:pt x="6639" y="44499"/>
                    <a:pt x="6872" y="44499"/>
                  </a:cubicBezTo>
                  <a:lnTo>
                    <a:pt x="6972" y="44499"/>
                  </a:lnTo>
                  <a:cubicBezTo>
                    <a:pt x="7039" y="44499"/>
                    <a:pt x="7072" y="44466"/>
                    <a:pt x="7106" y="44466"/>
                  </a:cubicBezTo>
                  <a:cubicBezTo>
                    <a:pt x="7172" y="44432"/>
                    <a:pt x="7206" y="44432"/>
                    <a:pt x="7206" y="44432"/>
                  </a:cubicBezTo>
                  <a:cubicBezTo>
                    <a:pt x="7272" y="44366"/>
                    <a:pt x="7339" y="44299"/>
                    <a:pt x="7406" y="44266"/>
                  </a:cubicBezTo>
                  <a:cubicBezTo>
                    <a:pt x="7473" y="44199"/>
                    <a:pt x="7539" y="44099"/>
                    <a:pt x="7639" y="44032"/>
                  </a:cubicBezTo>
                  <a:cubicBezTo>
                    <a:pt x="8173" y="43365"/>
                    <a:pt x="8573" y="42698"/>
                    <a:pt x="9007" y="42031"/>
                  </a:cubicBezTo>
                  <a:cubicBezTo>
                    <a:pt x="10742" y="39329"/>
                    <a:pt x="12343" y="36560"/>
                    <a:pt x="13944" y="33791"/>
                  </a:cubicBezTo>
                  <a:cubicBezTo>
                    <a:pt x="17113" y="28287"/>
                    <a:pt x="20215" y="22717"/>
                    <a:pt x="23317" y="17146"/>
                  </a:cubicBezTo>
                  <a:cubicBezTo>
                    <a:pt x="23351" y="17079"/>
                    <a:pt x="23351" y="17013"/>
                    <a:pt x="23384" y="16946"/>
                  </a:cubicBezTo>
                  <a:cubicBezTo>
                    <a:pt x="23617" y="15512"/>
                    <a:pt x="23951" y="14077"/>
                    <a:pt x="24318" y="12643"/>
                  </a:cubicBezTo>
                  <a:cubicBezTo>
                    <a:pt x="24685" y="11242"/>
                    <a:pt x="25085" y="9841"/>
                    <a:pt x="25619" y="8507"/>
                  </a:cubicBezTo>
                  <a:cubicBezTo>
                    <a:pt x="26119" y="7139"/>
                    <a:pt x="26686" y="5838"/>
                    <a:pt x="27454" y="4704"/>
                  </a:cubicBezTo>
                  <a:cubicBezTo>
                    <a:pt x="27820" y="4137"/>
                    <a:pt x="28254" y="3636"/>
                    <a:pt x="28721" y="3303"/>
                  </a:cubicBezTo>
                  <a:cubicBezTo>
                    <a:pt x="28754" y="3270"/>
                    <a:pt x="28821" y="3236"/>
                    <a:pt x="28888" y="3203"/>
                  </a:cubicBezTo>
                  <a:lnTo>
                    <a:pt x="29055" y="3103"/>
                  </a:lnTo>
                  <a:cubicBezTo>
                    <a:pt x="29088" y="3069"/>
                    <a:pt x="29155" y="3036"/>
                    <a:pt x="29221" y="3036"/>
                  </a:cubicBezTo>
                  <a:lnTo>
                    <a:pt x="29422" y="2936"/>
                  </a:lnTo>
                  <a:lnTo>
                    <a:pt x="29889" y="2803"/>
                  </a:lnTo>
                  <a:lnTo>
                    <a:pt x="30389" y="2702"/>
                  </a:lnTo>
                  <a:cubicBezTo>
                    <a:pt x="31723" y="2469"/>
                    <a:pt x="33158" y="2369"/>
                    <a:pt x="34592" y="2369"/>
                  </a:cubicBezTo>
                  <a:cubicBezTo>
                    <a:pt x="34985" y="2360"/>
                    <a:pt x="35376" y="2356"/>
                    <a:pt x="35766" y="2356"/>
                  </a:cubicBezTo>
                  <a:cubicBezTo>
                    <a:pt x="36831" y="2356"/>
                    <a:pt x="37887" y="2387"/>
                    <a:pt x="38962" y="2436"/>
                  </a:cubicBezTo>
                  <a:cubicBezTo>
                    <a:pt x="41864" y="2569"/>
                    <a:pt x="44799" y="2836"/>
                    <a:pt x="47701" y="3169"/>
                  </a:cubicBezTo>
                  <a:lnTo>
                    <a:pt x="47768" y="3169"/>
                  </a:lnTo>
                  <a:cubicBezTo>
                    <a:pt x="47809" y="3173"/>
                    <a:pt x="47849" y="3175"/>
                    <a:pt x="47890" y="3175"/>
                  </a:cubicBezTo>
                  <a:cubicBezTo>
                    <a:pt x="48638" y="3175"/>
                    <a:pt x="49271" y="2597"/>
                    <a:pt x="49302" y="1869"/>
                  </a:cubicBezTo>
                  <a:cubicBezTo>
                    <a:pt x="49369" y="1068"/>
                    <a:pt x="48769" y="367"/>
                    <a:pt x="47968" y="334"/>
                  </a:cubicBezTo>
                  <a:cubicBezTo>
                    <a:pt x="44966" y="101"/>
                    <a:pt x="42031" y="1"/>
                    <a:pt x="39028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50"/>
            <p:cNvSpPr/>
            <p:nvPr/>
          </p:nvSpPr>
          <p:spPr>
            <a:xfrm>
              <a:off x="2916409" y="2930091"/>
              <a:ext cx="44875" cy="163639"/>
            </a:xfrm>
            <a:custGeom>
              <a:rect b="b" l="l" r="r" t="t"/>
              <a:pathLst>
                <a:path extrusionOk="0" h="8274" w="2269">
                  <a:moveTo>
                    <a:pt x="2269" y="1"/>
                  </a:moveTo>
                  <a:cubicBezTo>
                    <a:pt x="2002" y="635"/>
                    <a:pt x="1769" y="1302"/>
                    <a:pt x="1535" y="1969"/>
                  </a:cubicBezTo>
                  <a:cubicBezTo>
                    <a:pt x="901" y="4037"/>
                    <a:pt x="401" y="6172"/>
                    <a:pt x="1" y="8273"/>
                  </a:cubicBezTo>
                  <a:cubicBezTo>
                    <a:pt x="668" y="7273"/>
                    <a:pt x="1101" y="6172"/>
                    <a:pt x="1368" y="5004"/>
                  </a:cubicBezTo>
                  <a:cubicBezTo>
                    <a:pt x="1735" y="3570"/>
                    <a:pt x="1969" y="2102"/>
                    <a:pt x="2202" y="635"/>
                  </a:cubicBezTo>
                  <a:cubicBezTo>
                    <a:pt x="2236" y="401"/>
                    <a:pt x="2236" y="201"/>
                    <a:pt x="2269" y="1"/>
                  </a:cubicBezTo>
                  <a:close/>
                </a:path>
              </a:pathLst>
            </a:custGeom>
            <a:solidFill>
              <a:srgbClr val="27323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50"/>
            <p:cNvSpPr/>
            <p:nvPr/>
          </p:nvSpPr>
          <p:spPr>
            <a:xfrm>
              <a:off x="2607010" y="3676233"/>
              <a:ext cx="672" cy="20"/>
            </a:xfrm>
            <a:custGeom>
              <a:rect b="b" l="l" r="r" t="t"/>
              <a:pathLst>
                <a:path extrusionOk="0" h="1" w="3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4" y="1"/>
                    <a:pt x="34" y="1"/>
                    <a:pt x="0" y="1"/>
                  </a:cubicBezTo>
                  <a:close/>
                </a:path>
              </a:pathLst>
            </a:custGeom>
            <a:solidFill>
              <a:srgbClr val="151C2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50"/>
            <p:cNvSpPr/>
            <p:nvPr/>
          </p:nvSpPr>
          <p:spPr>
            <a:xfrm>
              <a:off x="2863642" y="1830350"/>
              <a:ext cx="377374" cy="980212"/>
            </a:xfrm>
            <a:custGeom>
              <a:rect b="b" l="l" r="r" t="t"/>
              <a:pathLst>
                <a:path extrusionOk="0" h="49562" w="19081">
                  <a:moveTo>
                    <a:pt x="1635" y="0"/>
                  </a:moveTo>
                  <a:cubicBezTo>
                    <a:pt x="1535" y="0"/>
                    <a:pt x="1468" y="67"/>
                    <a:pt x="1434" y="167"/>
                  </a:cubicBezTo>
                  <a:cubicBezTo>
                    <a:pt x="1068" y="4003"/>
                    <a:pt x="767" y="7873"/>
                    <a:pt x="500" y="11709"/>
                  </a:cubicBezTo>
                  <a:cubicBezTo>
                    <a:pt x="267" y="15545"/>
                    <a:pt x="33" y="19414"/>
                    <a:pt x="0" y="23284"/>
                  </a:cubicBezTo>
                  <a:cubicBezTo>
                    <a:pt x="0" y="24251"/>
                    <a:pt x="0" y="25218"/>
                    <a:pt x="33" y="26186"/>
                  </a:cubicBezTo>
                  <a:cubicBezTo>
                    <a:pt x="67" y="27153"/>
                    <a:pt x="134" y="28120"/>
                    <a:pt x="267" y="29088"/>
                  </a:cubicBezTo>
                  <a:cubicBezTo>
                    <a:pt x="367" y="29555"/>
                    <a:pt x="434" y="30055"/>
                    <a:pt x="667" y="30522"/>
                  </a:cubicBezTo>
                  <a:cubicBezTo>
                    <a:pt x="901" y="30989"/>
                    <a:pt x="1268" y="31356"/>
                    <a:pt x="1635" y="31690"/>
                  </a:cubicBezTo>
                  <a:cubicBezTo>
                    <a:pt x="2402" y="32290"/>
                    <a:pt x="3236" y="32791"/>
                    <a:pt x="4103" y="33224"/>
                  </a:cubicBezTo>
                  <a:cubicBezTo>
                    <a:pt x="5871" y="34091"/>
                    <a:pt x="7672" y="34759"/>
                    <a:pt x="9507" y="35392"/>
                  </a:cubicBezTo>
                  <a:cubicBezTo>
                    <a:pt x="11315" y="36017"/>
                    <a:pt x="13122" y="36544"/>
                    <a:pt x="14962" y="37038"/>
                  </a:cubicBezTo>
                  <a:lnTo>
                    <a:pt x="14962" y="37038"/>
                  </a:lnTo>
                  <a:lnTo>
                    <a:pt x="16845" y="48669"/>
                  </a:lnTo>
                  <a:cubicBezTo>
                    <a:pt x="16879" y="48735"/>
                    <a:pt x="16879" y="48769"/>
                    <a:pt x="16912" y="48835"/>
                  </a:cubicBezTo>
                  <a:cubicBezTo>
                    <a:pt x="17046" y="49262"/>
                    <a:pt x="17457" y="49561"/>
                    <a:pt x="17889" y="49561"/>
                  </a:cubicBezTo>
                  <a:cubicBezTo>
                    <a:pt x="17997" y="49561"/>
                    <a:pt x="18106" y="49543"/>
                    <a:pt x="18213" y="49502"/>
                  </a:cubicBezTo>
                  <a:cubicBezTo>
                    <a:pt x="18780" y="49336"/>
                    <a:pt x="19080" y="48735"/>
                    <a:pt x="18914" y="48202"/>
                  </a:cubicBezTo>
                  <a:lnTo>
                    <a:pt x="15278" y="36860"/>
                  </a:lnTo>
                  <a:lnTo>
                    <a:pt x="15244" y="36827"/>
                  </a:lnTo>
                  <a:cubicBezTo>
                    <a:pt x="15244" y="36793"/>
                    <a:pt x="15211" y="36727"/>
                    <a:pt x="15144" y="36727"/>
                  </a:cubicBezTo>
                  <a:cubicBezTo>
                    <a:pt x="13276" y="36226"/>
                    <a:pt x="11442" y="35693"/>
                    <a:pt x="9607" y="35059"/>
                  </a:cubicBezTo>
                  <a:cubicBezTo>
                    <a:pt x="7806" y="34458"/>
                    <a:pt x="5971" y="33758"/>
                    <a:pt x="4270" y="32924"/>
                  </a:cubicBezTo>
                  <a:cubicBezTo>
                    <a:pt x="3403" y="32490"/>
                    <a:pt x="2569" y="32023"/>
                    <a:pt x="1868" y="31423"/>
                  </a:cubicBezTo>
                  <a:cubicBezTo>
                    <a:pt x="1501" y="31123"/>
                    <a:pt x="1168" y="30789"/>
                    <a:pt x="967" y="30389"/>
                  </a:cubicBezTo>
                  <a:cubicBezTo>
                    <a:pt x="767" y="29989"/>
                    <a:pt x="701" y="29488"/>
                    <a:pt x="634" y="29021"/>
                  </a:cubicBezTo>
                  <a:cubicBezTo>
                    <a:pt x="467" y="28087"/>
                    <a:pt x="434" y="27120"/>
                    <a:pt x="400" y="26152"/>
                  </a:cubicBezTo>
                  <a:cubicBezTo>
                    <a:pt x="367" y="25218"/>
                    <a:pt x="367" y="24251"/>
                    <a:pt x="367" y="23284"/>
                  </a:cubicBezTo>
                  <a:cubicBezTo>
                    <a:pt x="400" y="19414"/>
                    <a:pt x="601" y="15578"/>
                    <a:pt x="834" y="11742"/>
                  </a:cubicBezTo>
                  <a:cubicBezTo>
                    <a:pt x="1101" y="7873"/>
                    <a:pt x="1434" y="4037"/>
                    <a:pt x="1801" y="201"/>
                  </a:cubicBezTo>
                  <a:cubicBezTo>
                    <a:pt x="1801" y="100"/>
                    <a:pt x="1735" y="34"/>
                    <a:pt x="1635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50"/>
            <p:cNvSpPr/>
            <p:nvPr/>
          </p:nvSpPr>
          <p:spPr>
            <a:xfrm>
              <a:off x="3385470" y="2867812"/>
              <a:ext cx="455238" cy="1055189"/>
            </a:xfrm>
            <a:custGeom>
              <a:rect b="b" l="l" r="r" t="t"/>
              <a:pathLst>
                <a:path extrusionOk="0" h="53353" w="23018">
                  <a:moveTo>
                    <a:pt x="1357" y="1"/>
                  </a:moveTo>
                  <a:cubicBezTo>
                    <a:pt x="1295" y="1"/>
                    <a:pt x="1232" y="5"/>
                    <a:pt x="1168" y="14"/>
                  </a:cubicBezTo>
                  <a:cubicBezTo>
                    <a:pt x="468" y="114"/>
                    <a:pt x="1" y="748"/>
                    <a:pt x="134" y="1449"/>
                  </a:cubicBezTo>
                  <a:lnTo>
                    <a:pt x="4137" y="27000"/>
                  </a:lnTo>
                  <a:cubicBezTo>
                    <a:pt x="4137" y="27034"/>
                    <a:pt x="4170" y="27067"/>
                    <a:pt x="4170" y="27100"/>
                  </a:cubicBezTo>
                  <a:lnTo>
                    <a:pt x="22389" y="50282"/>
                  </a:lnTo>
                  <a:lnTo>
                    <a:pt x="22650" y="53186"/>
                  </a:lnTo>
                  <a:cubicBezTo>
                    <a:pt x="22650" y="53286"/>
                    <a:pt x="22750" y="53352"/>
                    <a:pt x="22850" y="53352"/>
                  </a:cubicBezTo>
                  <a:cubicBezTo>
                    <a:pt x="22950" y="53352"/>
                    <a:pt x="23017" y="53252"/>
                    <a:pt x="22984" y="53152"/>
                  </a:cubicBezTo>
                  <a:lnTo>
                    <a:pt x="22717" y="50184"/>
                  </a:lnTo>
                  <a:cubicBezTo>
                    <a:pt x="22717" y="50150"/>
                    <a:pt x="22717" y="50117"/>
                    <a:pt x="22683" y="50117"/>
                  </a:cubicBezTo>
                  <a:lnTo>
                    <a:pt x="4466" y="26904"/>
                  </a:lnTo>
                  <a:lnTo>
                    <a:pt x="2636" y="1182"/>
                  </a:lnTo>
                  <a:cubicBezTo>
                    <a:pt x="2636" y="1148"/>
                    <a:pt x="2636" y="1082"/>
                    <a:pt x="2602" y="1048"/>
                  </a:cubicBezTo>
                  <a:cubicBezTo>
                    <a:pt x="2511" y="442"/>
                    <a:pt x="1979" y="1"/>
                    <a:pt x="1357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50"/>
            <p:cNvSpPr/>
            <p:nvPr/>
          </p:nvSpPr>
          <p:spPr>
            <a:xfrm>
              <a:off x="3503561" y="2817064"/>
              <a:ext cx="661716" cy="944475"/>
            </a:xfrm>
            <a:custGeom>
              <a:rect b="b" l="l" r="r" t="t"/>
              <a:pathLst>
                <a:path extrusionOk="0" h="47755" w="33458">
                  <a:moveTo>
                    <a:pt x="1441" y="0"/>
                  </a:moveTo>
                  <a:cubicBezTo>
                    <a:pt x="1294" y="0"/>
                    <a:pt x="1145" y="26"/>
                    <a:pt x="1001" y="78"/>
                  </a:cubicBezTo>
                  <a:cubicBezTo>
                    <a:pt x="334" y="345"/>
                    <a:pt x="1" y="1079"/>
                    <a:pt x="267" y="1713"/>
                  </a:cubicBezTo>
                  <a:lnTo>
                    <a:pt x="9541" y="25864"/>
                  </a:lnTo>
                  <a:cubicBezTo>
                    <a:pt x="9541" y="25897"/>
                    <a:pt x="9574" y="25930"/>
                    <a:pt x="9574" y="25930"/>
                  </a:cubicBezTo>
                  <a:lnTo>
                    <a:pt x="32240" y="44829"/>
                  </a:lnTo>
                  <a:lnTo>
                    <a:pt x="32240" y="44829"/>
                  </a:lnTo>
                  <a:lnTo>
                    <a:pt x="33091" y="47613"/>
                  </a:lnTo>
                  <a:cubicBezTo>
                    <a:pt x="33118" y="47695"/>
                    <a:pt x="33191" y="47755"/>
                    <a:pt x="33272" y="47755"/>
                  </a:cubicBezTo>
                  <a:cubicBezTo>
                    <a:pt x="33289" y="47755"/>
                    <a:pt x="33307" y="47752"/>
                    <a:pt x="33324" y="47746"/>
                  </a:cubicBezTo>
                  <a:cubicBezTo>
                    <a:pt x="33391" y="47713"/>
                    <a:pt x="33458" y="47613"/>
                    <a:pt x="33424" y="47512"/>
                  </a:cubicBezTo>
                  <a:lnTo>
                    <a:pt x="32557" y="44677"/>
                  </a:lnTo>
                  <a:cubicBezTo>
                    <a:pt x="32524" y="44644"/>
                    <a:pt x="32524" y="44610"/>
                    <a:pt x="32490" y="44577"/>
                  </a:cubicBezTo>
                  <a:lnTo>
                    <a:pt x="9813" y="25668"/>
                  </a:lnTo>
                  <a:lnTo>
                    <a:pt x="2669" y="912"/>
                  </a:lnTo>
                  <a:cubicBezTo>
                    <a:pt x="2636" y="879"/>
                    <a:pt x="2636" y="846"/>
                    <a:pt x="2636" y="812"/>
                  </a:cubicBezTo>
                  <a:cubicBezTo>
                    <a:pt x="2429" y="296"/>
                    <a:pt x="1944" y="0"/>
                    <a:pt x="1441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50"/>
            <p:cNvSpPr/>
            <p:nvPr/>
          </p:nvSpPr>
          <p:spPr>
            <a:xfrm>
              <a:off x="3494008" y="2800549"/>
              <a:ext cx="1056554" cy="903060"/>
            </a:xfrm>
            <a:custGeom>
              <a:rect b="b" l="l" r="r" t="t"/>
              <a:pathLst>
                <a:path extrusionOk="0" h="45661" w="53422">
                  <a:moveTo>
                    <a:pt x="6931" y="0"/>
                  </a:moveTo>
                  <a:cubicBezTo>
                    <a:pt x="6413" y="0"/>
                    <a:pt x="6121" y="13"/>
                    <a:pt x="6121" y="13"/>
                  </a:cubicBezTo>
                  <a:cubicBezTo>
                    <a:pt x="6014" y="7"/>
                    <a:pt x="5909" y="4"/>
                    <a:pt x="5806" y="4"/>
                  </a:cubicBezTo>
                  <a:cubicBezTo>
                    <a:pt x="0" y="4"/>
                    <a:pt x="484" y="9086"/>
                    <a:pt x="484" y="9086"/>
                  </a:cubicBezTo>
                  <a:cubicBezTo>
                    <a:pt x="917" y="16725"/>
                    <a:pt x="13459" y="19227"/>
                    <a:pt x="13459" y="19227"/>
                  </a:cubicBezTo>
                  <a:cubicBezTo>
                    <a:pt x="12726" y="30868"/>
                    <a:pt x="30738" y="33237"/>
                    <a:pt x="30738" y="33237"/>
                  </a:cubicBezTo>
                  <a:cubicBezTo>
                    <a:pt x="42212" y="44377"/>
                    <a:pt x="48136" y="45661"/>
                    <a:pt x="50257" y="45661"/>
                  </a:cubicBezTo>
                  <a:cubicBezTo>
                    <a:pt x="50892" y="45661"/>
                    <a:pt x="51186" y="45545"/>
                    <a:pt x="51186" y="45545"/>
                  </a:cubicBezTo>
                  <a:cubicBezTo>
                    <a:pt x="53421" y="34904"/>
                    <a:pt x="41980" y="23496"/>
                    <a:pt x="41980" y="23496"/>
                  </a:cubicBezTo>
                  <a:cubicBezTo>
                    <a:pt x="40179" y="15724"/>
                    <a:pt x="26869" y="7785"/>
                    <a:pt x="26869" y="7785"/>
                  </a:cubicBezTo>
                  <a:cubicBezTo>
                    <a:pt x="22491" y="498"/>
                    <a:pt x="10204" y="0"/>
                    <a:pt x="693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50"/>
            <p:cNvSpPr/>
            <p:nvPr/>
          </p:nvSpPr>
          <p:spPr>
            <a:xfrm>
              <a:off x="3571932" y="2830275"/>
              <a:ext cx="881641" cy="729513"/>
            </a:xfrm>
            <a:custGeom>
              <a:rect b="b" l="l" r="r" t="t"/>
              <a:pathLst>
                <a:path extrusionOk="0" h="36886" w="44578">
                  <a:moveTo>
                    <a:pt x="4727" y="0"/>
                  </a:moveTo>
                  <a:cubicBezTo>
                    <a:pt x="1" y="0"/>
                    <a:pt x="480" y="7183"/>
                    <a:pt x="480" y="7183"/>
                  </a:cubicBezTo>
                  <a:cubicBezTo>
                    <a:pt x="913" y="13320"/>
                    <a:pt x="11321" y="15422"/>
                    <a:pt x="11321" y="15422"/>
                  </a:cubicBezTo>
                  <a:cubicBezTo>
                    <a:pt x="10820" y="24729"/>
                    <a:pt x="25764" y="26763"/>
                    <a:pt x="25764" y="26763"/>
                  </a:cubicBezTo>
                  <a:cubicBezTo>
                    <a:pt x="35500" y="35876"/>
                    <a:pt x="40426" y="36886"/>
                    <a:pt x="42133" y="36886"/>
                  </a:cubicBezTo>
                  <a:cubicBezTo>
                    <a:pt x="42619" y="36886"/>
                    <a:pt x="42843" y="36804"/>
                    <a:pt x="42843" y="36804"/>
                  </a:cubicBezTo>
                  <a:cubicBezTo>
                    <a:pt x="44578" y="28331"/>
                    <a:pt x="35004" y="19091"/>
                    <a:pt x="35004" y="19091"/>
                  </a:cubicBezTo>
                  <a:cubicBezTo>
                    <a:pt x="33437" y="12887"/>
                    <a:pt x="22329" y="6415"/>
                    <a:pt x="22329" y="6415"/>
                  </a:cubicBezTo>
                  <a:cubicBezTo>
                    <a:pt x="18446" y="306"/>
                    <a:pt x="7504" y="7"/>
                    <a:pt x="5402" y="7"/>
                  </a:cubicBezTo>
                  <a:cubicBezTo>
                    <a:pt x="5174" y="7"/>
                    <a:pt x="5050" y="11"/>
                    <a:pt x="5050" y="11"/>
                  </a:cubicBezTo>
                  <a:cubicBezTo>
                    <a:pt x="4939" y="4"/>
                    <a:pt x="4832" y="0"/>
                    <a:pt x="4727" y="0"/>
                  </a:cubicBezTo>
                  <a:close/>
                </a:path>
              </a:pathLst>
            </a:custGeom>
            <a:solidFill>
              <a:srgbClr val="44344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50"/>
            <p:cNvSpPr/>
            <p:nvPr/>
          </p:nvSpPr>
          <p:spPr>
            <a:xfrm>
              <a:off x="3397356" y="2701168"/>
              <a:ext cx="1245567" cy="1288465"/>
            </a:xfrm>
            <a:custGeom>
              <a:rect b="b" l="l" r="r" t="t"/>
              <a:pathLst>
                <a:path extrusionOk="0" h="65148" w="62979">
                  <a:moveTo>
                    <a:pt x="3603" y="1"/>
                  </a:moveTo>
                  <a:cubicBezTo>
                    <a:pt x="0" y="1302"/>
                    <a:pt x="2468" y="7406"/>
                    <a:pt x="7239" y="9174"/>
                  </a:cubicBezTo>
                  <a:cubicBezTo>
                    <a:pt x="11975" y="10909"/>
                    <a:pt x="12676" y="5538"/>
                    <a:pt x="15911" y="16579"/>
                  </a:cubicBezTo>
                  <a:cubicBezTo>
                    <a:pt x="19147" y="27621"/>
                    <a:pt x="46667" y="60511"/>
                    <a:pt x="46667" y="60511"/>
                  </a:cubicBezTo>
                  <a:cubicBezTo>
                    <a:pt x="49902" y="63480"/>
                    <a:pt x="62978" y="65148"/>
                    <a:pt x="50603" y="43565"/>
                  </a:cubicBezTo>
                  <a:cubicBezTo>
                    <a:pt x="38227" y="22017"/>
                    <a:pt x="4403" y="868"/>
                    <a:pt x="4403" y="868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50"/>
            <p:cNvSpPr/>
            <p:nvPr/>
          </p:nvSpPr>
          <p:spPr>
            <a:xfrm>
              <a:off x="3491694" y="2645752"/>
              <a:ext cx="1529236" cy="826660"/>
            </a:xfrm>
            <a:custGeom>
              <a:rect b="b" l="l" r="r" t="t"/>
              <a:pathLst>
                <a:path extrusionOk="0" h="41798" w="77322">
                  <a:moveTo>
                    <a:pt x="0" y="2703"/>
                  </a:moveTo>
                  <a:cubicBezTo>
                    <a:pt x="267" y="1"/>
                    <a:pt x="6705" y="1435"/>
                    <a:pt x="9607" y="4771"/>
                  </a:cubicBezTo>
                  <a:cubicBezTo>
                    <a:pt x="12542" y="8107"/>
                    <a:pt x="7672" y="8941"/>
                    <a:pt x="18947" y="10608"/>
                  </a:cubicBezTo>
                  <a:cubicBezTo>
                    <a:pt x="30188" y="12276"/>
                    <a:pt x="68582" y="30256"/>
                    <a:pt x="68582" y="30256"/>
                  </a:cubicBezTo>
                  <a:cubicBezTo>
                    <a:pt x="72218" y="32424"/>
                    <a:pt x="77322" y="41797"/>
                    <a:pt x="53672" y="34125"/>
                  </a:cubicBezTo>
                  <a:cubicBezTo>
                    <a:pt x="30055" y="26453"/>
                    <a:pt x="1068" y="3237"/>
                    <a:pt x="1068" y="3237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50"/>
            <p:cNvSpPr/>
            <p:nvPr/>
          </p:nvSpPr>
          <p:spPr>
            <a:xfrm>
              <a:off x="3447492" y="2741178"/>
              <a:ext cx="1109004" cy="1367080"/>
            </a:xfrm>
            <a:custGeom>
              <a:rect b="b" l="l" r="r" t="t"/>
              <a:pathLst>
                <a:path extrusionOk="0" h="69123" w="56074">
                  <a:moveTo>
                    <a:pt x="8906" y="0"/>
                  </a:moveTo>
                  <a:cubicBezTo>
                    <a:pt x="8873" y="0"/>
                    <a:pt x="8840" y="4"/>
                    <a:pt x="8806" y="13"/>
                  </a:cubicBezTo>
                  <a:lnTo>
                    <a:pt x="8773" y="46"/>
                  </a:lnTo>
                  <a:lnTo>
                    <a:pt x="1301" y="3682"/>
                  </a:lnTo>
                  <a:cubicBezTo>
                    <a:pt x="1068" y="3782"/>
                    <a:pt x="867" y="3949"/>
                    <a:pt x="701" y="4149"/>
                  </a:cubicBezTo>
                  <a:cubicBezTo>
                    <a:pt x="0" y="4950"/>
                    <a:pt x="67" y="6150"/>
                    <a:pt x="867" y="6851"/>
                  </a:cubicBezTo>
                  <a:cubicBezTo>
                    <a:pt x="1237" y="7174"/>
                    <a:pt x="1698" y="7334"/>
                    <a:pt x="2157" y="7334"/>
                  </a:cubicBezTo>
                  <a:cubicBezTo>
                    <a:pt x="2693" y="7334"/>
                    <a:pt x="3225" y="7116"/>
                    <a:pt x="3603" y="6684"/>
                  </a:cubicBezTo>
                  <a:lnTo>
                    <a:pt x="8889" y="657"/>
                  </a:lnTo>
                  <a:lnTo>
                    <a:pt x="8889" y="657"/>
                  </a:lnTo>
                  <a:lnTo>
                    <a:pt x="52004" y="66293"/>
                  </a:lnTo>
                  <a:cubicBezTo>
                    <a:pt x="52037" y="66327"/>
                    <a:pt x="52071" y="66360"/>
                    <a:pt x="52071" y="66360"/>
                  </a:cubicBezTo>
                  <a:lnTo>
                    <a:pt x="55640" y="69062"/>
                  </a:lnTo>
                  <a:cubicBezTo>
                    <a:pt x="55682" y="69104"/>
                    <a:pt x="55735" y="69123"/>
                    <a:pt x="55791" y="69123"/>
                  </a:cubicBezTo>
                  <a:cubicBezTo>
                    <a:pt x="55868" y="69123"/>
                    <a:pt x="55949" y="69087"/>
                    <a:pt x="56007" y="69029"/>
                  </a:cubicBezTo>
                  <a:cubicBezTo>
                    <a:pt x="56074" y="68895"/>
                    <a:pt x="56074" y="68762"/>
                    <a:pt x="55940" y="68662"/>
                  </a:cubicBezTo>
                  <a:lnTo>
                    <a:pt x="52404" y="65960"/>
                  </a:lnTo>
                  <a:lnTo>
                    <a:pt x="52438" y="66027"/>
                  </a:lnTo>
                  <a:lnTo>
                    <a:pt x="9140" y="113"/>
                  </a:lnTo>
                  <a:cubicBezTo>
                    <a:pt x="9090" y="38"/>
                    <a:pt x="9002" y="0"/>
                    <a:pt x="8906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5" name="Google Shape;1765;p50"/>
          <p:cNvSpPr/>
          <p:nvPr/>
        </p:nvSpPr>
        <p:spPr>
          <a:xfrm>
            <a:off x="29325" y="3085775"/>
            <a:ext cx="1454400" cy="2150750"/>
          </a:xfrm>
          <a:custGeom>
            <a:rect b="b" l="l" r="r" t="t"/>
            <a:pathLst>
              <a:path extrusionOk="0" fill="none" h="86030" w="58176">
                <a:moveTo>
                  <a:pt x="1" y="74221"/>
                </a:moveTo>
                <a:cubicBezTo>
                  <a:pt x="2402" y="75588"/>
                  <a:pt x="5304" y="76389"/>
                  <a:pt x="7739" y="77323"/>
                </a:cubicBezTo>
                <a:cubicBezTo>
                  <a:pt x="23084" y="83194"/>
                  <a:pt x="47868" y="86029"/>
                  <a:pt x="56274" y="67549"/>
                </a:cubicBezTo>
                <a:cubicBezTo>
                  <a:pt x="57675" y="64480"/>
                  <a:pt x="58175" y="61078"/>
                  <a:pt x="57775" y="57709"/>
                </a:cubicBezTo>
                <a:cubicBezTo>
                  <a:pt x="56641" y="48502"/>
                  <a:pt x="48368" y="44666"/>
                  <a:pt x="39962" y="43832"/>
                </a:cubicBezTo>
                <a:cubicBezTo>
                  <a:pt x="36060" y="43432"/>
                  <a:pt x="32090" y="43265"/>
                  <a:pt x="28354" y="42098"/>
                </a:cubicBezTo>
                <a:cubicBezTo>
                  <a:pt x="22650" y="40330"/>
                  <a:pt x="18881" y="35893"/>
                  <a:pt x="17179" y="30222"/>
                </a:cubicBezTo>
                <a:cubicBezTo>
                  <a:pt x="16079" y="26520"/>
                  <a:pt x="15678" y="22617"/>
                  <a:pt x="15545" y="18781"/>
                </a:cubicBezTo>
                <a:cubicBezTo>
                  <a:pt x="15412" y="15045"/>
                  <a:pt x="15912" y="11042"/>
                  <a:pt x="15211" y="7373"/>
                </a:cubicBezTo>
                <a:cubicBezTo>
                  <a:pt x="14111" y="1535"/>
                  <a:pt x="13544" y="1"/>
                  <a:pt x="13544" y="1"/>
                </a:cubicBez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6" name="Google Shape;1766;p50"/>
          <p:cNvPicPr preferRelativeResize="0"/>
          <p:nvPr/>
        </p:nvPicPr>
        <p:blipFill rotWithShape="1">
          <a:blip r:embed="rId3">
            <a:alphaModFix/>
          </a:blip>
          <a:srcRect b="0" l="50966" r="24343" t="0"/>
          <a:stretch/>
        </p:blipFill>
        <p:spPr>
          <a:xfrm>
            <a:off x="4998651" y="1202350"/>
            <a:ext cx="2017051" cy="257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50"/>
          <p:cNvSpPr txBox="1"/>
          <p:nvPr>
            <p:ph idx="4294967295" type="title"/>
          </p:nvPr>
        </p:nvSpPr>
        <p:spPr>
          <a:xfrm>
            <a:off x="515625" y="307850"/>
            <a:ext cx="382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Periods</a:t>
            </a:r>
            <a:endParaRPr sz="3600"/>
          </a:p>
        </p:txBody>
      </p:sp>
      <p:sp>
        <p:nvSpPr>
          <p:cNvPr id="1768" name="Google Shape;1768;p50"/>
          <p:cNvSpPr txBox="1"/>
          <p:nvPr/>
        </p:nvSpPr>
        <p:spPr>
          <a:xfrm>
            <a:off x="1573850" y="3831025"/>
            <a:ext cx="67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Char char="●"/>
            </a:pPr>
            <a:r>
              <a:rPr lang="en" sz="1200">
                <a:latin typeface="Catamaran"/>
                <a:ea typeface="Catamaran"/>
                <a:cs typeface="Catamaran"/>
                <a:sym typeface="Catamaran"/>
              </a:rPr>
              <a:t>Number of mosquitoes and WNV cases peak in Aug (highest wet bulb temperature).</a:t>
            </a:r>
            <a:endParaRPr sz="1200"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769" name="Google Shape;1769;p50"/>
          <p:cNvPicPr preferRelativeResize="0"/>
          <p:nvPr/>
        </p:nvPicPr>
        <p:blipFill rotWithShape="1">
          <a:blip r:embed="rId3">
            <a:alphaModFix/>
          </a:blip>
          <a:srcRect b="0" l="0" r="74354" t="0"/>
          <a:stretch/>
        </p:blipFill>
        <p:spPr>
          <a:xfrm>
            <a:off x="2078375" y="1202350"/>
            <a:ext cx="2095076" cy="257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4" name="Google Shape;1774;p51"/>
          <p:cNvGrpSpPr/>
          <p:nvPr/>
        </p:nvGrpSpPr>
        <p:grpSpPr>
          <a:xfrm>
            <a:off x="62268" y="2606786"/>
            <a:ext cx="453360" cy="405240"/>
            <a:chOff x="2471100" y="1830350"/>
            <a:chExt cx="2549830" cy="2277908"/>
          </a:xfrm>
        </p:grpSpPr>
        <p:sp>
          <p:nvSpPr>
            <p:cNvPr id="1775" name="Google Shape;1775;p51"/>
            <p:cNvSpPr/>
            <p:nvPr/>
          </p:nvSpPr>
          <p:spPr>
            <a:xfrm>
              <a:off x="3625607" y="2722033"/>
              <a:ext cx="1155856" cy="1024395"/>
            </a:xfrm>
            <a:custGeom>
              <a:rect b="b" l="l" r="r" t="t"/>
              <a:pathLst>
                <a:path extrusionOk="0" h="51796" w="58443">
                  <a:moveTo>
                    <a:pt x="19961" y="0"/>
                  </a:moveTo>
                  <a:cubicBezTo>
                    <a:pt x="19935" y="0"/>
                    <a:pt x="19908" y="4"/>
                    <a:pt x="19881" y="13"/>
                  </a:cubicBezTo>
                  <a:lnTo>
                    <a:pt x="1368" y="5784"/>
                  </a:lnTo>
                  <a:cubicBezTo>
                    <a:pt x="1302" y="5784"/>
                    <a:pt x="1235" y="5817"/>
                    <a:pt x="1168" y="5851"/>
                  </a:cubicBezTo>
                  <a:cubicBezTo>
                    <a:pt x="334" y="6251"/>
                    <a:pt x="1" y="7218"/>
                    <a:pt x="401" y="8052"/>
                  </a:cubicBezTo>
                  <a:cubicBezTo>
                    <a:pt x="667" y="8633"/>
                    <a:pt x="1267" y="8968"/>
                    <a:pt x="1882" y="8968"/>
                  </a:cubicBezTo>
                  <a:cubicBezTo>
                    <a:pt x="2115" y="8968"/>
                    <a:pt x="2349" y="8920"/>
                    <a:pt x="2569" y="8820"/>
                  </a:cubicBezTo>
                  <a:lnTo>
                    <a:pt x="19875" y="481"/>
                  </a:lnTo>
                  <a:lnTo>
                    <a:pt x="54506" y="50049"/>
                  </a:lnTo>
                  <a:cubicBezTo>
                    <a:pt x="54540" y="50082"/>
                    <a:pt x="54573" y="50116"/>
                    <a:pt x="54606" y="50116"/>
                  </a:cubicBezTo>
                  <a:lnTo>
                    <a:pt x="58075" y="51784"/>
                  </a:lnTo>
                  <a:cubicBezTo>
                    <a:pt x="58099" y="51792"/>
                    <a:pt x="58125" y="51796"/>
                    <a:pt x="58151" y="51796"/>
                  </a:cubicBezTo>
                  <a:cubicBezTo>
                    <a:pt x="58235" y="51796"/>
                    <a:pt x="58325" y="51752"/>
                    <a:pt x="58376" y="51650"/>
                  </a:cubicBezTo>
                  <a:cubicBezTo>
                    <a:pt x="58442" y="51550"/>
                    <a:pt x="58376" y="51417"/>
                    <a:pt x="58276" y="51383"/>
                  </a:cubicBezTo>
                  <a:lnTo>
                    <a:pt x="54837" y="49730"/>
                  </a:lnTo>
                  <a:lnTo>
                    <a:pt x="54837" y="49730"/>
                  </a:lnTo>
                  <a:lnTo>
                    <a:pt x="20115" y="80"/>
                  </a:lnTo>
                  <a:cubicBezTo>
                    <a:pt x="20091" y="31"/>
                    <a:pt x="20030" y="0"/>
                    <a:pt x="19961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51"/>
            <p:cNvSpPr/>
            <p:nvPr/>
          </p:nvSpPr>
          <p:spPr>
            <a:xfrm>
              <a:off x="2577325" y="2109666"/>
              <a:ext cx="868865" cy="580351"/>
            </a:xfrm>
            <a:custGeom>
              <a:rect b="b" l="l" r="r" t="t"/>
              <a:pathLst>
                <a:path extrusionOk="0" h="29344" w="43932">
                  <a:moveTo>
                    <a:pt x="208" y="1"/>
                  </a:moveTo>
                  <a:cubicBezTo>
                    <a:pt x="173" y="1"/>
                    <a:pt x="137" y="9"/>
                    <a:pt x="100" y="21"/>
                  </a:cubicBezTo>
                  <a:cubicBezTo>
                    <a:pt x="33" y="88"/>
                    <a:pt x="0" y="188"/>
                    <a:pt x="67" y="254"/>
                  </a:cubicBezTo>
                  <a:cubicBezTo>
                    <a:pt x="2135" y="3523"/>
                    <a:pt x="4236" y="6759"/>
                    <a:pt x="6405" y="9928"/>
                  </a:cubicBezTo>
                  <a:cubicBezTo>
                    <a:pt x="8573" y="13130"/>
                    <a:pt x="10774" y="16299"/>
                    <a:pt x="13143" y="19368"/>
                  </a:cubicBezTo>
                  <a:cubicBezTo>
                    <a:pt x="13710" y="20135"/>
                    <a:pt x="14310" y="20902"/>
                    <a:pt x="14944" y="21636"/>
                  </a:cubicBezTo>
                  <a:cubicBezTo>
                    <a:pt x="15578" y="22370"/>
                    <a:pt x="16212" y="23104"/>
                    <a:pt x="16912" y="23805"/>
                  </a:cubicBezTo>
                  <a:cubicBezTo>
                    <a:pt x="17279" y="24105"/>
                    <a:pt x="17613" y="24472"/>
                    <a:pt x="18113" y="24705"/>
                  </a:cubicBezTo>
                  <a:cubicBezTo>
                    <a:pt x="18580" y="24939"/>
                    <a:pt x="19080" y="24972"/>
                    <a:pt x="19581" y="25005"/>
                  </a:cubicBezTo>
                  <a:cubicBezTo>
                    <a:pt x="19665" y="25008"/>
                    <a:pt x="19749" y="25010"/>
                    <a:pt x="19834" y="25010"/>
                  </a:cubicBezTo>
                  <a:cubicBezTo>
                    <a:pt x="20717" y="25010"/>
                    <a:pt x="21600" y="24857"/>
                    <a:pt x="22483" y="24705"/>
                  </a:cubicBezTo>
                  <a:cubicBezTo>
                    <a:pt x="24384" y="24305"/>
                    <a:pt x="26252" y="23738"/>
                    <a:pt x="28053" y="23104"/>
                  </a:cubicBezTo>
                  <a:cubicBezTo>
                    <a:pt x="29857" y="22481"/>
                    <a:pt x="31629" y="21793"/>
                    <a:pt x="33368" y="21041"/>
                  </a:cubicBezTo>
                  <a:lnTo>
                    <a:pt x="33368" y="21041"/>
                  </a:lnTo>
                  <a:lnTo>
                    <a:pt x="42030" y="29075"/>
                  </a:lnTo>
                  <a:cubicBezTo>
                    <a:pt x="42063" y="29108"/>
                    <a:pt x="42097" y="29142"/>
                    <a:pt x="42164" y="29175"/>
                  </a:cubicBezTo>
                  <a:cubicBezTo>
                    <a:pt x="42339" y="29288"/>
                    <a:pt x="42542" y="29344"/>
                    <a:pt x="42745" y="29344"/>
                  </a:cubicBezTo>
                  <a:cubicBezTo>
                    <a:pt x="43084" y="29344"/>
                    <a:pt x="43423" y="29188"/>
                    <a:pt x="43631" y="28875"/>
                  </a:cubicBezTo>
                  <a:cubicBezTo>
                    <a:pt x="43931" y="28408"/>
                    <a:pt x="43831" y="27741"/>
                    <a:pt x="43331" y="27440"/>
                  </a:cubicBezTo>
                  <a:lnTo>
                    <a:pt x="33491" y="20702"/>
                  </a:lnTo>
                  <a:cubicBezTo>
                    <a:pt x="33474" y="20686"/>
                    <a:pt x="33449" y="20677"/>
                    <a:pt x="33420" y="20677"/>
                  </a:cubicBezTo>
                  <a:cubicBezTo>
                    <a:pt x="33391" y="20677"/>
                    <a:pt x="33357" y="20686"/>
                    <a:pt x="33324" y="20702"/>
                  </a:cubicBezTo>
                  <a:cubicBezTo>
                    <a:pt x="31556" y="21436"/>
                    <a:pt x="29755" y="22137"/>
                    <a:pt x="27953" y="22770"/>
                  </a:cubicBezTo>
                  <a:cubicBezTo>
                    <a:pt x="26119" y="23404"/>
                    <a:pt x="24284" y="23971"/>
                    <a:pt x="22416" y="24372"/>
                  </a:cubicBezTo>
                  <a:cubicBezTo>
                    <a:pt x="21482" y="24538"/>
                    <a:pt x="20515" y="24672"/>
                    <a:pt x="19581" y="24672"/>
                  </a:cubicBezTo>
                  <a:cubicBezTo>
                    <a:pt x="19114" y="24638"/>
                    <a:pt x="18647" y="24572"/>
                    <a:pt x="18246" y="24372"/>
                  </a:cubicBezTo>
                  <a:cubicBezTo>
                    <a:pt x="17846" y="24205"/>
                    <a:pt x="17479" y="23871"/>
                    <a:pt x="17146" y="23538"/>
                  </a:cubicBezTo>
                  <a:cubicBezTo>
                    <a:pt x="16445" y="22871"/>
                    <a:pt x="15811" y="22170"/>
                    <a:pt x="15211" y="21436"/>
                  </a:cubicBezTo>
                  <a:cubicBezTo>
                    <a:pt x="14577" y="20702"/>
                    <a:pt x="13977" y="19935"/>
                    <a:pt x="13410" y="19168"/>
                  </a:cubicBezTo>
                  <a:cubicBezTo>
                    <a:pt x="11075" y="16099"/>
                    <a:pt x="8873" y="12930"/>
                    <a:pt x="6705" y="9761"/>
                  </a:cubicBezTo>
                  <a:cubicBezTo>
                    <a:pt x="4537" y="6559"/>
                    <a:pt x="2435" y="3323"/>
                    <a:pt x="367" y="88"/>
                  </a:cubicBezTo>
                  <a:cubicBezTo>
                    <a:pt x="325" y="24"/>
                    <a:pt x="269" y="1"/>
                    <a:pt x="208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51"/>
            <p:cNvSpPr/>
            <p:nvPr/>
          </p:nvSpPr>
          <p:spPr>
            <a:xfrm>
              <a:off x="3208007" y="2573466"/>
              <a:ext cx="95011" cy="85281"/>
            </a:xfrm>
            <a:custGeom>
              <a:rect b="b" l="l" r="r" t="t"/>
              <a:pathLst>
                <a:path extrusionOk="0" h="4312" w="4804">
                  <a:moveTo>
                    <a:pt x="2407" y="1"/>
                  </a:moveTo>
                  <a:cubicBezTo>
                    <a:pt x="1475" y="1"/>
                    <a:pt x="609" y="619"/>
                    <a:pt x="334" y="1554"/>
                  </a:cubicBezTo>
                  <a:cubicBezTo>
                    <a:pt x="1" y="2722"/>
                    <a:pt x="668" y="3889"/>
                    <a:pt x="1802" y="4223"/>
                  </a:cubicBezTo>
                  <a:cubicBezTo>
                    <a:pt x="2006" y="4283"/>
                    <a:pt x="2211" y="4312"/>
                    <a:pt x="2414" y="4312"/>
                  </a:cubicBezTo>
                  <a:cubicBezTo>
                    <a:pt x="3339" y="4312"/>
                    <a:pt x="4197" y="3713"/>
                    <a:pt x="4470" y="2755"/>
                  </a:cubicBezTo>
                  <a:cubicBezTo>
                    <a:pt x="4804" y="1621"/>
                    <a:pt x="4137" y="420"/>
                    <a:pt x="3003" y="87"/>
                  </a:cubicBezTo>
                  <a:cubicBezTo>
                    <a:pt x="2804" y="28"/>
                    <a:pt x="2604" y="1"/>
                    <a:pt x="2407" y="1"/>
                  </a:cubicBezTo>
                  <a:close/>
                </a:path>
              </a:pathLst>
            </a:custGeom>
            <a:solidFill>
              <a:srgbClr val="5C4F5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51"/>
            <p:cNvSpPr/>
            <p:nvPr/>
          </p:nvSpPr>
          <p:spPr>
            <a:xfrm>
              <a:off x="3227132" y="2583730"/>
              <a:ext cx="41592" cy="37241"/>
            </a:xfrm>
            <a:custGeom>
              <a:rect b="b" l="l" r="r" t="t"/>
              <a:pathLst>
                <a:path extrusionOk="0" h="1883" w="2103">
                  <a:moveTo>
                    <a:pt x="1044" y="0"/>
                  </a:moveTo>
                  <a:cubicBezTo>
                    <a:pt x="638" y="0"/>
                    <a:pt x="272" y="255"/>
                    <a:pt x="134" y="668"/>
                  </a:cubicBezTo>
                  <a:cubicBezTo>
                    <a:pt x="1" y="1169"/>
                    <a:pt x="301" y="1703"/>
                    <a:pt x="801" y="1836"/>
                  </a:cubicBezTo>
                  <a:cubicBezTo>
                    <a:pt x="896" y="1867"/>
                    <a:pt x="990" y="1882"/>
                    <a:pt x="1083" y="1882"/>
                  </a:cubicBezTo>
                  <a:cubicBezTo>
                    <a:pt x="1479" y="1882"/>
                    <a:pt x="1834" y="1608"/>
                    <a:pt x="1969" y="1202"/>
                  </a:cubicBezTo>
                  <a:cubicBezTo>
                    <a:pt x="2102" y="702"/>
                    <a:pt x="1802" y="168"/>
                    <a:pt x="1302" y="35"/>
                  </a:cubicBezTo>
                  <a:cubicBezTo>
                    <a:pt x="1215" y="12"/>
                    <a:pt x="1129" y="0"/>
                    <a:pt x="1044" y="0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51"/>
            <p:cNvSpPr/>
            <p:nvPr/>
          </p:nvSpPr>
          <p:spPr>
            <a:xfrm>
              <a:off x="3211963" y="2581100"/>
              <a:ext cx="92381" cy="77844"/>
            </a:xfrm>
            <a:custGeom>
              <a:rect b="b" l="l" r="r" t="t"/>
              <a:pathLst>
                <a:path extrusionOk="0" h="3936" w="4671">
                  <a:moveTo>
                    <a:pt x="3403" y="1"/>
                  </a:moveTo>
                  <a:cubicBezTo>
                    <a:pt x="3670" y="334"/>
                    <a:pt x="3837" y="735"/>
                    <a:pt x="3837" y="1202"/>
                  </a:cubicBezTo>
                  <a:cubicBezTo>
                    <a:pt x="3837" y="2236"/>
                    <a:pt x="2969" y="3070"/>
                    <a:pt x="1935" y="3070"/>
                  </a:cubicBezTo>
                  <a:cubicBezTo>
                    <a:pt x="968" y="3070"/>
                    <a:pt x="201" y="2369"/>
                    <a:pt x="67" y="1435"/>
                  </a:cubicBezTo>
                  <a:lnTo>
                    <a:pt x="67" y="1435"/>
                  </a:lnTo>
                  <a:cubicBezTo>
                    <a:pt x="1" y="1902"/>
                    <a:pt x="67" y="2369"/>
                    <a:pt x="301" y="2803"/>
                  </a:cubicBezTo>
                  <a:cubicBezTo>
                    <a:pt x="712" y="3533"/>
                    <a:pt x="1450" y="3935"/>
                    <a:pt x="2206" y="3935"/>
                  </a:cubicBezTo>
                  <a:cubicBezTo>
                    <a:pt x="2556" y="3935"/>
                    <a:pt x="2909" y="3849"/>
                    <a:pt x="3236" y="3670"/>
                  </a:cubicBezTo>
                  <a:cubicBezTo>
                    <a:pt x="4304" y="3103"/>
                    <a:pt x="4671" y="1769"/>
                    <a:pt x="4104" y="735"/>
                  </a:cubicBezTo>
                  <a:cubicBezTo>
                    <a:pt x="3937" y="435"/>
                    <a:pt x="3670" y="168"/>
                    <a:pt x="3403" y="1"/>
                  </a:cubicBezTo>
                  <a:close/>
                </a:path>
              </a:pathLst>
            </a:custGeom>
            <a:solidFill>
              <a:srgbClr val="77515B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51"/>
            <p:cNvSpPr/>
            <p:nvPr/>
          </p:nvSpPr>
          <p:spPr>
            <a:xfrm>
              <a:off x="2661754" y="2613436"/>
              <a:ext cx="572658" cy="290294"/>
            </a:xfrm>
            <a:custGeom>
              <a:rect b="b" l="l" r="r" t="t"/>
              <a:pathLst>
                <a:path extrusionOk="0" h="14678" w="28955">
                  <a:moveTo>
                    <a:pt x="28254" y="0"/>
                  </a:moveTo>
                  <a:lnTo>
                    <a:pt x="1" y="14544"/>
                  </a:lnTo>
                  <a:lnTo>
                    <a:pt x="101" y="14678"/>
                  </a:lnTo>
                  <a:lnTo>
                    <a:pt x="28955" y="1201"/>
                  </a:lnTo>
                  <a:lnTo>
                    <a:pt x="28254" y="0"/>
                  </a:ln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51"/>
            <p:cNvSpPr/>
            <p:nvPr/>
          </p:nvSpPr>
          <p:spPr>
            <a:xfrm>
              <a:off x="3467942" y="2698656"/>
              <a:ext cx="343733" cy="972361"/>
            </a:xfrm>
            <a:custGeom>
              <a:rect b="b" l="l" r="r" t="t"/>
              <a:pathLst>
                <a:path extrusionOk="0" h="49165" w="17380">
                  <a:moveTo>
                    <a:pt x="15109" y="1"/>
                  </a:moveTo>
                  <a:cubicBezTo>
                    <a:pt x="14891" y="1"/>
                    <a:pt x="14682" y="14"/>
                    <a:pt x="14477" y="28"/>
                  </a:cubicBezTo>
                  <a:cubicBezTo>
                    <a:pt x="13977" y="61"/>
                    <a:pt x="13510" y="161"/>
                    <a:pt x="13043" y="228"/>
                  </a:cubicBezTo>
                  <a:cubicBezTo>
                    <a:pt x="11175" y="628"/>
                    <a:pt x="9440" y="1195"/>
                    <a:pt x="7706" y="1796"/>
                  </a:cubicBezTo>
                  <a:cubicBezTo>
                    <a:pt x="5938" y="2396"/>
                    <a:pt x="4237" y="3063"/>
                    <a:pt x="2535" y="3797"/>
                  </a:cubicBezTo>
                  <a:cubicBezTo>
                    <a:pt x="2535" y="3797"/>
                    <a:pt x="2502" y="3797"/>
                    <a:pt x="2502" y="3831"/>
                  </a:cubicBezTo>
                  <a:cubicBezTo>
                    <a:pt x="1968" y="4064"/>
                    <a:pt x="1768" y="4698"/>
                    <a:pt x="2002" y="5232"/>
                  </a:cubicBezTo>
                  <a:cubicBezTo>
                    <a:pt x="2192" y="5589"/>
                    <a:pt x="2553" y="5810"/>
                    <a:pt x="2938" y="5810"/>
                  </a:cubicBezTo>
                  <a:cubicBezTo>
                    <a:pt x="3092" y="5810"/>
                    <a:pt x="3250" y="5775"/>
                    <a:pt x="3403" y="5699"/>
                  </a:cubicBezTo>
                  <a:cubicBezTo>
                    <a:pt x="5037" y="4931"/>
                    <a:pt x="6672" y="4197"/>
                    <a:pt x="8340" y="3530"/>
                  </a:cubicBezTo>
                  <a:cubicBezTo>
                    <a:pt x="10007" y="2863"/>
                    <a:pt x="11709" y="2229"/>
                    <a:pt x="13410" y="1829"/>
                  </a:cubicBezTo>
                  <a:cubicBezTo>
                    <a:pt x="13810" y="1729"/>
                    <a:pt x="14244" y="1629"/>
                    <a:pt x="14644" y="1596"/>
                  </a:cubicBezTo>
                  <a:cubicBezTo>
                    <a:pt x="14879" y="1557"/>
                    <a:pt x="15124" y="1540"/>
                    <a:pt x="15342" y="1540"/>
                  </a:cubicBezTo>
                  <a:cubicBezTo>
                    <a:pt x="15495" y="1540"/>
                    <a:pt x="15634" y="1548"/>
                    <a:pt x="15745" y="1562"/>
                  </a:cubicBezTo>
                  <a:cubicBezTo>
                    <a:pt x="15841" y="1586"/>
                    <a:pt x="15885" y="1628"/>
                    <a:pt x="15903" y="1636"/>
                  </a:cubicBezTo>
                  <a:lnTo>
                    <a:pt x="15903" y="1636"/>
                  </a:lnTo>
                  <a:cubicBezTo>
                    <a:pt x="15907" y="1659"/>
                    <a:pt x="15912" y="1698"/>
                    <a:pt x="15912" y="1762"/>
                  </a:cubicBezTo>
                  <a:cubicBezTo>
                    <a:pt x="15878" y="2063"/>
                    <a:pt x="15745" y="2496"/>
                    <a:pt x="15578" y="2897"/>
                  </a:cubicBezTo>
                  <a:cubicBezTo>
                    <a:pt x="14944" y="4531"/>
                    <a:pt x="14110" y="6166"/>
                    <a:pt x="13310" y="7767"/>
                  </a:cubicBezTo>
                  <a:cubicBezTo>
                    <a:pt x="11642" y="10969"/>
                    <a:pt x="9841" y="14138"/>
                    <a:pt x="8006" y="17273"/>
                  </a:cubicBezTo>
                  <a:cubicBezTo>
                    <a:pt x="6205" y="20409"/>
                    <a:pt x="4337" y="23545"/>
                    <a:pt x="2435" y="26647"/>
                  </a:cubicBezTo>
                  <a:cubicBezTo>
                    <a:pt x="2402" y="26714"/>
                    <a:pt x="2402" y="26747"/>
                    <a:pt x="2369" y="26814"/>
                  </a:cubicBezTo>
                  <a:cubicBezTo>
                    <a:pt x="1802" y="30583"/>
                    <a:pt x="1234" y="34386"/>
                    <a:pt x="701" y="38188"/>
                  </a:cubicBezTo>
                  <a:cubicBezTo>
                    <a:pt x="467" y="40090"/>
                    <a:pt x="200" y="41991"/>
                    <a:pt x="34" y="43893"/>
                  </a:cubicBezTo>
                  <a:cubicBezTo>
                    <a:pt x="0" y="44159"/>
                    <a:pt x="0" y="44393"/>
                    <a:pt x="0" y="44660"/>
                  </a:cubicBezTo>
                  <a:cubicBezTo>
                    <a:pt x="0" y="44693"/>
                    <a:pt x="0" y="44726"/>
                    <a:pt x="0" y="44760"/>
                  </a:cubicBezTo>
                  <a:cubicBezTo>
                    <a:pt x="0" y="44793"/>
                    <a:pt x="34" y="44927"/>
                    <a:pt x="34" y="44927"/>
                  </a:cubicBezTo>
                  <a:lnTo>
                    <a:pt x="134" y="45127"/>
                  </a:lnTo>
                  <a:cubicBezTo>
                    <a:pt x="167" y="45227"/>
                    <a:pt x="234" y="45360"/>
                    <a:pt x="300" y="45460"/>
                  </a:cubicBezTo>
                  <a:cubicBezTo>
                    <a:pt x="534" y="45894"/>
                    <a:pt x="801" y="46294"/>
                    <a:pt x="1068" y="46695"/>
                  </a:cubicBezTo>
                  <a:cubicBezTo>
                    <a:pt x="1601" y="47495"/>
                    <a:pt x="2135" y="48296"/>
                    <a:pt x="2702" y="49063"/>
                  </a:cubicBezTo>
                  <a:cubicBezTo>
                    <a:pt x="2745" y="49128"/>
                    <a:pt x="2830" y="49164"/>
                    <a:pt x="2912" y="49164"/>
                  </a:cubicBezTo>
                  <a:cubicBezTo>
                    <a:pt x="2956" y="49164"/>
                    <a:pt x="3000" y="49153"/>
                    <a:pt x="3036" y="49130"/>
                  </a:cubicBezTo>
                  <a:cubicBezTo>
                    <a:pt x="3169" y="49063"/>
                    <a:pt x="3169" y="48896"/>
                    <a:pt x="3102" y="48763"/>
                  </a:cubicBezTo>
                  <a:cubicBezTo>
                    <a:pt x="2569" y="47995"/>
                    <a:pt x="2035" y="47195"/>
                    <a:pt x="1535" y="46394"/>
                  </a:cubicBezTo>
                  <a:cubicBezTo>
                    <a:pt x="1268" y="45994"/>
                    <a:pt x="1034" y="45594"/>
                    <a:pt x="801" y="45160"/>
                  </a:cubicBezTo>
                  <a:cubicBezTo>
                    <a:pt x="734" y="45060"/>
                    <a:pt x="701" y="44960"/>
                    <a:pt x="667" y="44860"/>
                  </a:cubicBezTo>
                  <a:lnTo>
                    <a:pt x="601" y="44726"/>
                  </a:lnTo>
                  <a:cubicBezTo>
                    <a:pt x="584" y="44710"/>
                    <a:pt x="584" y="44710"/>
                    <a:pt x="588" y="44710"/>
                  </a:cubicBezTo>
                  <a:cubicBezTo>
                    <a:pt x="592" y="44710"/>
                    <a:pt x="601" y="44710"/>
                    <a:pt x="601" y="44693"/>
                  </a:cubicBezTo>
                  <a:lnTo>
                    <a:pt x="601" y="44626"/>
                  </a:lnTo>
                  <a:cubicBezTo>
                    <a:pt x="601" y="44426"/>
                    <a:pt x="601" y="44193"/>
                    <a:pt x="634" y="43959"/>
                  </a:cubicBezTo>
                  <a:cubicBezTo>
                    <a:pt x="834" y="42058"/>
                    <a:pt x="1134" y="40190"/>
                    <a:pt x="1435" y="38289"/>
                  </a:cubicBezTo>
                  <a:cubicBezTo>
                    <a:pt x="1997" y="34547"/>
                    <a:pt x="2626" y="30773"/>
                    <a:pt x="3288" y="27032"/>
                  </a:cubicBezTo>
                  <a:lnTo>
                    <a:pt x="3288" y="27032"/>
                  </a:lnTo>
                  <a:cubicBezTo>
                    <a:pt x="5205" y="23990"/>
                    <a:pt x="7122" y="20915"/>
                    <a:pt x="8973" y="17841"/>
                  </a:cubicBezTo>
                  <a:cubicBezTo>
                    <a:pt x="10841" y="14705"/>
                    <a:pt x="12709" y="11569"/>
                    <a:pt x="14477" y="8367"/>
                  </a:cubicBezTo>
                  <a:cubicBezTo>
                    <a:pt x="15345" y="6766"/>
                    <a:pt x="16178" y="5165"/>
                    <a:pt x="16912" y="3397"/>
                  </a:cubicBezTo>
                  <a:cubicBezTo>
                    <a:pt x="17079" y="2963"/>
                    <a:pt x="17246" y="2530"/>
                    <a:pt x="17346" y="1929"/>
                  </a:cubicBezTo>
                  <a:cubicBezTo>
                    <a:pt x="17379" y="1629"/>
                    <a:pt x="17379" y="1162"/>
                    <a:pt x="17079" y="762"/>
                  </a:cubicBezTo>
                  <a:cubicBezTo>
                    <a:pt x="16812" y="361"/>
                    <a:pt x="16412" y="195"/>
                    <a:pt x="16112" y="128"/>
                  </a:cubicBezTo>
                  <a:cubicBezTo>
                    <a:pt x="15756" y="29"/>
                    <a:pt x="15425" y="1"/>
                    <a:pt x="15109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51"/>
            <p:cNvSpPr/>
            <p:nvPr/>
          </p:nvSpPr>
          <p:spPr>
            <a:xfrm>
              <a:off x="3105758" y="2582266"/>
              <a:ext cx="194630" cy="145523"/>
            </a:xfrm>
            <a:custGeom>
              <a:rect b="b" l="l" r="r" t="t"/>
              <a:pathLst>
                <a:path extrusionOk="0" h="7358" w="9841">
                  <a:moveTo>
                    <a:pt x="6013" y="1"/>
                  </a:moveTo>
                  <a:cubicBezTo>
                    <a:pt x="5933" y="1"/>
                    <a:pt x="5852" y="3"/>
                    <a:pt x="5771" y="9"/>
                  </a:cubicBezTo>
                  <a:cubicBezTo>
                    <a:pt x="3736" y="175"/>
                    <a:pt x="0" y="2244"/>
                    <a:pt x="134" y="4278"/>
                  </a:cubicBezTo>
                  <a:cubicBezTo>
                    <a:pt x="292" y="6208"/>
                    <a:pt x="3869" y="7358"/>
                    <a:pt x="5946" y="7358"/>
                  </a:cubicBezTo>
                  <a:cubicBezTo>
                    <a:pt x="6059" y="7358"/>
                    <a:pt x="6168" y="7354"/>
                    <a:pt x="6271" y="7347"/>
                  </a:cubicBezTo>
                  <a:cubicBezTo>
                    <a:pt x="8306" y="7214"/>
                    <a:pt x="9841" y="5446"/>
                    <a:pt x="9674" y="3411"/>
                  </a:cubicBezTo>
                  <a:cubicBezTo>
                    <a:pt x="9546" y="1491"/>
                    <a:pt x="7913" y="1"/>
                    <a:pt x="601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51"/>
            <p:cNvSpPr/>
            <p:nvPr/>
          </p:nvSpPr>
          <p:spPr>
            <a:xfrm>
              <a:off x="3107063" y="2612111"/>
              <a:ext cx="193325" cy="118111"/>
            </a:xfrm>
            <a:custGeom>
              <a:rect b="b" l="l" r="r" t="t"/>
              <a:pathLst>
                <a:path extrusionOk="0" h="5972" w="9775">
                  <a:moveTo>
                    <a:pt x="9608" y="1902"/>
                  </a:moveTo>
                  <a:cubicBezTo>
                    <a:pt x="9574" y="1335"/>
                    <a:pt x="9408" y="768"/>
                    <a:pt x="9107" y="301"/>
                  </a:cubicBezTo>
                  <a:cubicBezTo>
                    <a:pt x="8740" y="1402"/>
                    <a:pt x="7540" y="1802"/>
                    <a:pt x="6172" y="1635"/>
                  </a:cubicBezTo>
                  <a:cubicBezTo>
                    <a:pt x="5038" y="1468"/>
                    <a:pt x="4337" y="735"/>
                    <a:pt x="3337" y="268"/>
                  </a:cubicBezTo>
                  <a:cubicBezTo>
                    <a:pt x="2903" y="67"/>
                    <a:pt x="2436" y="1"/>
                    <a:pt x="1969" y="1"/>
                  </a:cubicBezTo>
                  <a:cubicBezTo>
                    <a:pt x="835" y="801"/>
                    <a:pt x="1" y="1802"/>
                    <a:pt x="68" y="2769"/>
                  </a:cubicBezTo>
                  <a:cubicBezTo>
                    <a:pt x="234" y="4804"/>
                    <a:pt x="4204" y="5972"/>
                    <a:pt x="6205" y="5838"/>
                  </a:cubicBezTo>
                  <a:cubicBezTo>
                    <a:pt x="8240" y="5705"/>
                    <a:pt x="9775" y="3937"/>
                    <a:pt x="9608" y="1902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51"/>
            <p:cNvSpPr/>
            <p:nvPr/>
          </p:nvSpPr>
          <p:spPr>
            <a:xfrm>
              <a:off x="3100477" y="2589248"/>
              <a:ext cx="95011" cy="85281"/>
            </a:xfrm>
            <a:custGeom>
              <a:rect b="b" l="l" r="r" t="t"/>
              <a:pathLst>
                <a:path extrusionOk="0" h="4312" w="4804">
                  <a:moveTo>
                    <a:pt x="2390" y="1"/>
                  </a:moveTo>
                  <a:cubicBezTo>
                    <a:pt x="1465" y="1"/>
                    <a:pt x="608" y="599"/>
                    <a:pt x="334" y="1557"/>
                  </a:cubicBezTo>
                  <a:cubicBezTo>
                    <a:pt x="0" y="2691"/>
                    <a:pt x="667" y="3892"/>
                    <a:pt x="1802" y="4226"/>
                  </a:cubicBezTo>
                  <a:cubicBezTo>
                    <a:pt x="2000" y="4284"/>
                    <a:pt x="2200" y="4312"/>
                    <a:pt x="2398" y="4312"/>
                  </a:cubicBezTo>
                  <a:cubicBezTo>
                    <a:pt x="3329" y="4312"/>
                    <a:pt x="4195" y="3694"/>
                    <a:pt x="4470" y="2758"/>
                  </a:cubicBezTo>
                  <a:cubicBezTo>
                    <a:pt x="4804" y="1624"/>
                    <a:pt x="4137" y="423"/>
                    <a:pt x="3002" y="89"/>
                  </a:cubicBezTo>
                  <a:cubicBezTo>
                    <a:pt x="2799" y="29"/>
                    <a:pt x="2593" y="1"/>
                    <a:pt x="2390" y="1"/>
                  </a:cubicBezTo>
                  <a:close/>
                </a:path>
              </a:pathLst>
            </a:custGeom>
            <a:solidFill>
              <a:srgbClr val="5C4F5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51"/>
            <p:cNvSpPr/>
            <p:nvPr/>
          </p:nvSpPr>
          <p:spPr>
            <a:xfrm>
              <a:off x="3119602" y="2599315"/>
              <a:ext cx="41592" cy="37241"/>
            </a:xfrm>
            <a:custGeom>
              <a:rect b="b" l="l" r="r" t="t"/>
              <a:pathLst>
                <a:path extrusionOk="0" h="1883" w="2103">
                  <a:moveTo>
                    <a:pt x="1021" y="1"/>
                  </a:moveTo>
                  <a:cubicBezTo>
                    <a:pt x="624" y="1"/>
                    <a:pt x="269" y="275"/>
                    <a:pt x="134" y="681"/>
                  </a:cubicBezTo>
                  <a:cubicBezTo>
                    <a:pt x="1" y="1181"/>
                    <a:pt x="301" y="1682"/>
                    <a:pt x="801" y="1849"/>
                  </a:cubicBezTo>
                  <a:cubicBezTo>
                    <a:pt x="888" y="1872"/>
                    <a:pt x="974" y="1883"/>
                    <a:pt x="1059" y="1883"/>
                  </a:cubicBezTo>
                  <a:cubicBezTo>
                    <a:pt x="1465" y="1883"/>
                    <a:pt x="1831" y="1629"/>
                    <a:pt x="1969" y="1215"/>
                  </a:cubicBezTo>
                  <a:cubicBezTo>
                    <a:pt x="2102" y="714"/>
                    <a:pt x="1802" y="181"/>
                    <a:pt x="1302" y="47"/>
                  </a:cubicBezTo>
                  <a:cubicBezTo>
                    <a:pt x="1207" y="16"/>
                    <a:pt x="1113" y="1"/>
                    <a:pt x="1021" y="1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51"/>
            <p:cNvSpPr/>
            <p:nvPr/>
          </p:nvSpPr>
          <p:spPr>
            <a:xfrm>
              <a:off x="3104433" y="2596289"/>
              <a:ext cx="92381" cy="78141"/>
            </a:xfrm>
            <a:custGeom>
              <a:rect b="b" l="l" r="r" t="t"/>
              <a:pathLst>
                <a:path extrusionOk="0" h="3951" w="4671">
                  <a:moveTo>
                    <a:pt x="3403" y="0"/>
                  </a:moveTo>
                  <a:cubicBezTo>
                    <a:pt x="3670" y="334"/>
                    <a:pt x="3837" y="767"/>
                    <a:pt x="3837" y="1234"/>
                  </a:cubicBezTo>
                  <a:cubicBezTo>
                    <a:pt x="3837" y="2248"/>
                    <a:pt x="3003" y="3070"/>
                    <a:pt x="1995" y="3070"/>
                  </a:cubicBezTo>
                  <a:cubicBezTo>
                    <a:pt x="1975" y="3070"/>
                    <a:pt x="1955" y="3070"/>
                    <a:pt x="1935" y="3069"/>
                  </a:cubicBezTo>
                  <a:cubicBezTo>
                    <a:pt x="968" y="3069"/>
                    <a:pt x="201" y="2368"/>
                    <a:pt x="67" y="1468"/>
                  </a:cubicBezTo>
                  <a:lnTo>
                    <a:pt x="67" y="1468"/>
                  </a:lnTo>
                  <a:cubicBezTo>
                    <a:pt x="0" y="1901"/>
                    <a:pt x="67" y="2402"/>
                    <a:pt x="301" y="2835"/>
                  </a:cubicBezTo>
                  <a:cubicBezTo>
                    <a:pt x="710" y="3540"/>
                    <a:pt x="1444" y="3950"/>
                    <a:pt x="2198" y="3950"/>
                  </a:cubicBezTo>
                  <a:cubicBezTo>
                    <a:pt x="2550" y="3950"/>
                    <a:pt x="2907" y="3861"/>
                    <a:pt x="3236" y="3669"/>
                  </a:cubicBezTo>
                  <a:cubicBezTo>
                    <a:pt x="4304" y="3102"/>
                    <a:pt x="4670" y="1801"/>
                    <a:pt x="4103" y="767"/>
                  </a:cubicBezTo>
                  <a:cubicBezTo>
                    <a:pt x="3937" y="434"/>
                    <a:pt x="3670" y="200"/>
                    <a:pt x="3403" y="0"/>
                  </a:cubicBezTo>
                  <a:close/>
                </a:path>
              </a:pathLst>
            </a:custGeom>
            <a:solidFill>
              <a:srgbClr val="77515B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51"/>
            <p:cNvSpPr/>
            <p:nvPr/>
          </p:nvSpPr>
          <p:spPr>
            <a:xfrm>
              <a:off x="3144680" y="2609777"/>
              <a:ext cx="481602" cy="342250"/>
            </a:xfrm>
            <a:custGeom>
              <a:rect b="b" l="l" r="r" t="t"/>
              <a:pathLst>
                <a:path extrusionOk="0" h="17305" w="24351">
                  <a:moveTo>
                    <a:pt x="14261" y="0"/>
                  </a:moveTo>
                  <a:cubicBezTo>
                    <a:pt x="9762" y="0"/>
                    <a:pt x="2057" y="3053"/>
                    <a:pt x="1101" y="6356"/>
                  </a:cubicBezTo>
                  <a:cubicBezTo>
                    <a:pt x="0" y="10126"/>
                    <a:pt x="8139" y="15830"/>
                    <a:pt x="11942" y="16931"/>
                  </a:cubicBezTo>
                  <a:cubicBezTo>
                    <a:pt x="12773" y="17181"/>
                    <a:pt x="13734" y="17304"/>
                    <a:pt x="14738" y="17304"/>
                  </a:cubicBezTo>
                  <a:cubicBezTo>
                    <a:pt x="18290" y="17304"/>
                    <a:pt x="22392" y="15759"/>
                    <a:pt x="23250" y="12794"/>
                  </a:cubicBezTo>
                  <a:cubicBezTo>
                    <a:pt x="24351" y="8992"/>
                    <a:pt x="19848" y="1320"/>
                    <a:pt x="16045" y="219"/>
                  </a:cubicBezTo>
                  <a:cubicBezTo>
                    <a:pt x="15546" y="70"/>
                    <a:pt x="14940" y="0"/>
                    <a:pt x="1426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51"/>
            <p:cNvSpPr/>
            <p:nvPr/>
          </p:nvSpPr>
          <p:spPr>
            <a:xfrm>
              <a:off x="3285198" y="2609480"/>
              <a:ext cx="205192" cy="46912"/>
            </a:xfrm>
            <a:custGeom>
              <a:rect b="b" l="l" r="r" t="t"/>
              <a:pathLst>
                <a:path extrusionOk="0" h="2372" w="10375">
                  <a:moveTo>
                    <a:pt x="7306" y="0"/>
                  </a:moveTo>
                  <a:cubicBezTo>
                    <a:pt x="5237" y="0"/>
                    <a:pt x="2502" y="634"/>
                    <a:pt x="0" y="1635"/>
                  </a:cubicBezTo>
                  <a:cubicBezTo>
                    <a:pt x="100" y="1701"/>
                    <a:pt x="200" y="1735"/>
                    <a:pt x="334" y="1768"/>
                  </a:cubicBezTo>
                  <a:cubicBezTo>
                    <a:pt x="458" y="1789"/>
                    <a:pt x="589" y="1797"/>
                    <a:pt x="723" y="1797"/>
                  </a:cubicBezTo>
                  <a:cubicBezTo>
                    <a:pt x="1021" y="1797"/>
                    <a:pt x="1336" y="1758"/>
                    <a:pt x="1635" y="1735"/>
                  </a:cubicBezTo>
                  <a:cubicBezTo>
                    <a:pt x="2269" y="1735"/>
                    <a:pt x="2902" y="1835"/>
                    <a:pt x="3536" y="1968"/>
                  </a:cubicBezTo>
                  <a:cubicBezTo>
                    <a:pt x="4540" y="2160"/>
                    <a:pt x="5700" y="2372"/>
                    <a:pt x="6811" y="2372"/>
                  </a:cubicBezTo>
                  <a:cubicBezTo>
                    <a:pt x="8213" y="2372"/>
                    <a:pt x="9537" y="2036"/>
                    <a:pt x="10374" y="901"/>
                  </a:cubicBezTo>
                  <a:cubicBezTo>
                    <a:pt x="9874" y="601"/>
                    <a:pt x="9407" y="367"/>
                    <a:pt x="8940" y="234"/>
                  </a:cubicBezTo>
                  <a:cubicBezTo>
                    <a:pt x="8540" y="100"/>
                    <a:pt x="8106" y="34"/>
                    <a:pt x="7606" y="34"/>
                  </a:cubicBezTo>
                  <a:cubicBezTo>
                    <a:pt x="7579" y="88"/>
                    <a:pt x="7529" y="143"/>
                    <a:pt x="7457" y="143"/>
                  </a:cubicBezTo>
                  <a:cubicBezTo>
                    <a:pt x="7441" y="143"/>
                    <a:pt x="7424" y="140"/>
                    <a:pt x="7406" y="134"/>
                  </a:cubicBezTo>
                  <a:cubicBezTo>
                    <a:pt x="7339" y="100"/>
                    <a:pt x="7306" y="67"/>
                    <a:pt x="7306" y="0"/>
                  </a:cubicBezTo>
                  <a:close/>
                </a:path>
              </a:pathLst>
            </a:custGeom>
            <a:solidFill>
              <a:srgbClr val="88434E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51"/>
            <p:cNvSpPr/>
            <p:nvPr/>
          </p:nvSpPr>
          <p:spPr>
            <a:xfrm>
              <a:off x="3144680" y="2665549"/>
              <a:ext cx="474363" cy="301508"/>
            </a:xfrm>
            <a:custGeom>
              <a:rect b="b" l="l" r="r" t="t"/>
              <a:pathLst>
                <a:path extrusionOk="0" h="15245" w="23985">
                  <a:moveTo>
                    <a:pt x="19981" y="468"/>
                  </a:moveTo>
                  <a:cubicBezTo>
                    <a:pt x="18347" y="301"/>
                    <a:pt x="16679" y="368"/>
                    <a:pt x="15278" y="1201"/>
                  </a:cubicBezTo>
                  <a:cubicBezTo>
                    <a:pt x="13777" y="2102"/>
                    <a:pt x="13210" y="3603"/>
                    <a:pt x="12576" y="5138"/>
                  </a:cubicBezTo>
                  <a:cubicBezTo>
                    <a:pt x="11875" y="6772"/>
                    <a:pt x="10374" y="8607"/>
                    <a:pt x="8373" y="8407"/>
                  </a:cubicBezTo>
                  <a:cubicBezTo>
                    <a:pt x="6939" y="8273"/>
                    <a:pt x="6171" y="6872"/>
                    <a:pt x="5704" y="5671"/>
                  </a:cubicBezTo>
                  <a:cubicBezTo>
                    <a:pt x="5037" y="3870"/>
                    <a:pt x="4804" y="1902"/>
                    <a:pt x="4637" y="1"/>
                  </a:cubicBezTo>
                  <a:cubicBezTo>
                    <a:pt x="2836" y="1035"/>
                    <a:pt x="1468" y="2269"/>
                    <a:pt x="1101" y="3536"/>
                  </a:cubicBezTo>
                  <a:cubicBezTo>
                    <a:pt x="0" y="7306"/>
                    <a:pt x="8139" y="13010"/>
                    <a:pt x="11942" y="14111"/>
                  </a:cubicBezTo>
                  <a:cubicBezTo>
                    <a:pt x="15711" y="15245"/>
                    <a:pt x="22149" y="13777"/>
                    <a:pt x="23250" y="9974"/>
                  </a:cubicBezTo>
                  <a:cubicBezTo>
                    <a:pt x="23984" y="7506"/>
                    <a:pt x="22283" y="3370"/>
                    <a:pt x="19981" y="468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51"/>
            <p:cNvSpPr/>
            <p:nvPr/>
          </p:nvSpPr>
          <p:spPr>
            <a:xfrm>
              <a:off x="3383492" y="2709712"/>
              <a:ext cx="297552" cy="266878"/>
            </a:xfrm>
            <a:custGeom>
              <a:rect b="b" l="l" r="r" t="t"/>
              <a:pathLst>
                <a:path extrusionOk="0" h="13494" w="15045">
                  <a:moveTo>
                    <a:pt x="7522" y="0"/>
                  </a:moveTo>
                  <a:cubicBezTo>
                    <a:pt x="4606" y="0"/>
                    <a:pt x="1920" y="1904"/>
                    <a:pt x="1068" y="4873"/>
                  </a:cubicBezTo>
                  <a:cubicBezTo>
                    <a:pt x="1" y="8442"/>
                    <a:pt x="2069" y="12178"/>
                    <a:pt x="5638" y="13212"/>
                  </a:cubicBezTo>
                  <a:cubicBezTo>
                    <a:pt x="6275" y="13403"/>
                    <a:pt x="6919" y="13493"/>
                    <a:pt x="7552" y="13493"/>
                  </a:cubicBezTo>
                  <a:cubicBezTo>
                    <a:pt x="10466" y="13493"/>
                    <a:pt x="13161" y="11574"/>
                    <a:pt x="14011" y="8642"/>
                  </a:cubicBezTo>
                  <a:cubicBezTo>
                    <a:pt x="15045" y="5039"/>
                    <a:pt x="13010" y="1303"/>
                    <a:pt x="9407" y="269"/>
                  </a:cubicBezTo>
                  <a:cubicBezTo>
                    <a:pt x="8779" y="87"/>
                    <a:pt x="8145" y="0"/>
                    <a:pt x="7522" y="0"/>
                  </a:cubicBezTo>
                  <a:close/>
                </a:path>
              </a:pathLst>
            </a:custGeom>
            <a:solidFill>
              <a:srgbClr val="3D2B2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51"/>
            <p:cNvSpPr/>
            <p:nvPr/>
          </p:nvSpPr>
          <p:spPr>
            <a:xfrm>
              <a:off x="3383492" y="2746043"/>
              <a:ext cx="291619" cy="230309"/>
            </a:xfrm>
            <a:custGeom>
              <a:rect b="b" l="l" r="r" t="t"/>
              <a:pathLst>
                <a:path extrusionOk="0" h="11645" w="14745">
                  <a:moveTo>
                    <a:pt x="12176" y="0"/>
                  </a:moveTo>
                  <a:cubicBezTo>
                    <a:pt x="10942" y="234"/>
                    <a:pt x="9774" y="634"/>
                    <a:pt x="8773" y="1368"/>
                  </a:cubicBezTo>
                  <a:cubicBezTo>
                    <a:pt x="7372" y="2369"/>
                    <a:pt x="6505" y="3903"/>
                    <a:pt x="5771" y="5404"/>
                  </a:cubicBezTo>
                  <a:cubicBezTo>
                    <a:pt x="5722" y="5453"/>
                    <a:pt x="5674" y="5484"/>
                    <a:pt x="5625" y="5484"/>
                  </a:cubicBezTo>
                  <a:cubicBezTo>
                    <a:pt x="5607" y="5484"/>
                    <a:pt x="5589" y="5480"/>
                    <a:pt x="5571" y="5471"/>
                  </a:cubicBezTo>
                  <a:cubicBezTo>
                    <a:pt x="3036" y="5037"/>
                    <a:pt x="2469" y="2669"/>
                    <a:pt x="2536" y="400"/>
                  </a:cubicBezTo>
                  <a:lnTo>
                    <a:pt x="2536" y="400"/>
                  </a:lnTo>
                  <a:cubicBezTo>
                    <a:pt x="1869" y="1134"/>
                    <a:pt x="1335" y="2002"/>
                    <a:pt x="1068" y="3036"/>
                  </a:cubicBezTo>
                  <a:cubicBezTo>
                    <a:pt x="1" y="6605"/>
                    <a:pt x="2069" y="10341"/>
                    <a:pt x="5638" y="11375"/>
                  </a:cubicBezTo>
                  <a:cubicBezTo>
                    <a:pt x="6267" y="11557"/>
                    <a:pt x="6902" y="11644"/>
                    <a:pt x="7528" y="11644"/>
                  </a:cubicBezTo>
                  <a:cubicBezTo>
                    <a:pt x="10451" y="11644"/>
                    <a:pt x="13159" y="9745"/>
                    <a:pt x="14011" y="6805"/>
                  </a:cubicBezTo>
                  <a:cubicBezTo>
                    <a:pt x="14744" y="4270"/>
                    <a:pt x="13944" y="1701"/>
                    <a:pt x="12176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51"/>
            <p:cNvSpPr/>
            <p:nvPr/>
          </p:nvSpPr>
          <p:spPr>
            <a:xfrm>
              <a:off x="2471100" y="2811348"/>
              <a:ext cx="976415" cy="880099"/>
            </a:xfrm>
            <a:custGeom>
              <a:rect b="b" l="l" r="r" t="t"/>
              <a:pathLst>
                <a:path extrusionOk="0" h="44500" w="49370">
                  <a:moveTo>
                    <a:pt x="6807" y="43741"/>
                  </a:moveTo>
                  <a:lnTo>
                    <a:pt x="6807" y="43741"/>
                  </a:lnTo>
                  <a:cubicBezTo>
                    <a:pt x="6805" y="43747"/>
                    <a:pt x="6805" y="43755"/>
                    <a:pt x="6805" y="43765"/>
                  </a:cubicBezTo>
                  <a:cubicBezTo>
                    <a:pt x="6784" y="43765"/>
                    <a:pt x="6790" y="43751"/>
                    <a:pt x="6807" y="43741"/>
                  </a:cubicBezTo>
                  <a:close/>
                  <a:moveTo>
                    <a:pt x="39028" y="1"/>
                  </a:moveTo>
                  <a:cubicBezTo>
                    <a:pt x="37527" y="1"/>
                    <a:pt x="36026" y="34"/>
                    <a:pt x="34525" y="101"/>
                  </a:cubicBezTo>
                  <a:cubicBezTo>
                    <a:pt x="33758" y="167"/>
                    <a:pt x="32991" y="234"/>
                    <a:pt x="32224" y="334"/>
                  </a:cubicBezTo>
                  <a:cubicBezTo>
                    <a:pt x="31490" y="401"/>
                    <a:pt x="30723" y="534"/>
                    <a:pt x="29922" y="734"/>
                  </a:cubicBezTo>
                  <a:lnTo>
                    <a:pt x="29355" y="868"/>
                  </a:lnTo>
                  <a:cubicBezTo>
                    <a:pt x="29155" y="935"/>
                    <a:pt x="28955" y="1001"/>
                    <a:pt x="28754" y="1101"/>
                  </a:cubicBezTo>
                  <a:lnTo>
                    <a:pt x="28421" y="1235"/>
                  </a:lnTo>
                  <a:cubicBezTo>
                    <a:pt x="28321" y="1268"/>
                    <a:pt x="28221" y="1301"/>
                    <a:pt x="28121" y="1368"/>
                  </a:cubicBezTo>
                  <a:lnTo>
                    <a:pt x="27820" y="1568"/>
                  </a:lnTo>
                  <a:cubicBezTo>
                    <a:pt x="27720" y="1635"/>
                    <a:pt x="27620" y="1702"/>
                    <a:pt x="27520" y="1768"/>
                  </a:cubicBezTo>
                  <a:cubicBezTo>
                    <a:pt x="26820" y="2369"/>
                    <a:pt x="26319" y="3036"/>
                    <a:pt x="25886" y="3703"/>
                  </a:cubicBezTo>
                  <a:cubicBezTo>
                    <a:pt x="25085" y="5104"/>
                    <a:pt x="24551" y="6539"/>
                    <a:pt x="24051" y="7973"/>
                  </a:cubicBezTo>
                  <a:cubicBezTo>
                    <a:pt x="23152" y="10869"/>
                    <a:pt x="22553" y="13765"/>
                    <a:pt x="22119" y="16727"/>
                  </a:cubicBezTo>
                  <a:lnTo>
                    <a:pt x="22119" y="16727"/>
                  </a:lnTo>
                  <a:cubicBezTo>
                    <a:pt x="19149" y="22271"/>
                    <a:pt x="16146" y="27814"/>
                    <a:pt x="13110" y="33324"/>
                  </a:cubicBezTo>
                  <a:cubicBezTo>
                    <a:pt x="11542" y="36093"/>
                    <a:pt x="9974" y="38895"/>
                    <a:pt x="8307" y="41564"/>
                  </a:cubicBezTo>
                  <a:cubicBezTo>
                    <a:pt x="7906" y="42231"/>
                    <a:pt x="7473" y="42931"/>
                    <a:pt x="7006" y="43498"/>
                  </a:cubicBezTo>
                  <a:cubicBezTo>
                    <a:pt x="6972" y="43565"/>
                    <a:pt x="6906" y="43665"/>
                    <a:pt x="6839" y="43698"/>
                  </a:cubicBezTo>
                  <a:cubicBezTo>
                    <a:pt x="6822" y="43715"/>
                    <a:pt x="6814" y="43723"/>
                    <a:pt x="6810" y="43732"/>
                  </a:cubicBezTo>
                  <a:lnTo>
                    <a:pt x="6810" y="43732"/>
                  </a:lnTo>
                  <a:cubicBezTo>
                    <a:pt x="6653" y="43728"/>
                    <a:pt x="6494" y="43698"/>
                    <a:pt x="6305" y="43698"/>
                  </a:cubicBezTo>
                  <a:cubicBezTo>
                    <a:pt x="5905" y="43665"/>
                    <a:pt x="5538" y="43598"/>
                    <a:pt x="5138" y="43565"/>
                  </a:cubicBezTo>
                  <a:cubicBezTo>
                    <a:pt x="3570" y="43332"/>
                    <a:pt x="2002" y="43031"/>
                    <a:pt x="468" y="42698"/>
                  </a:cubicBezTo>
                  <a:cubicBezTo>
                    <a:pt x="447" y="42694"/>
                    <a:pt x="426" y="42693"/>
                    <a:pt x="406" y="42693"/>
                  </a:cubicBezTo>
                  <a:cubicBezTo>
                    <a:pt x="234" y="42693"/>
                    <a:pt x="97" y="42815"/>
                    <a:pt x="67" y="42965"/>
                  </a:cubicBezTo>
                  <a:cubicBezTo>
                    <a:pt x="1" y="43165"/>
                    <a:pt x="134" y="43332"/>
                    <a:pt x="334" y="43365"/>
                  </a:cubicBezTo>
                  <a:cubicBezTo>
                    <a:pt x="1869" y="43732"/>
                    <a:pt x="3436" y="44032"/>
                    <a:pt x="5038" y="44299"/>
                  </a:cubicBezTo>
                  <a:cubicBezTo>
                    <a:pt x="5438" y="44366"/>
                    <a:pt x="5805" y="44432"/>
                    <a:pt x="6238" y="44466"/>
                  </a:cubicBezTo>
                  <a:cubicBezTo>
                    <a:pt x="6439" y="44499"/>
                    <a:pt x="6639" y="44499"/>
                    <a:pt x="6872" y="44499"/>
                  </a:cubicBezTo>
                  <a:lnTo>
                    <a:pt x="6972" y="44499"/>
                  </a:lnTo>
                  <a:cubicBezTo>
                    <a:pt x="7039" y="44499"/>
                    <a:pt x="7072" y="44466"/>
                    <a:pt x="7106" y="44466"/>
                  </a:cubicBezTo>
                  <a:cubicBezTo>
                    <a:pt x="7172" y="44432"/>
                    <a:pt x="7206" y="44432"/>
                    <a:pt x="7206" y="44432"/>
                  </a:cubicBezTo>
                  <a:cubicBezTo>
                    <a:pt x="7272" y="44366"/>
                    <a:pt x="7339" y="44299"/>
                    <a:pt x="7406" y="44266"/>
                  </a:cubicBezTo>
                  <a:cubicBezTo>
                    <a:pt x="7473" y="44199"/>
                    <a:pt x="7539" y="44099"/>
                    <a:pt x="7639" y="44032"/>
                  </a:cubicBezTo>
                  <a:cubicBezTo>
                    <a:pt x="8173" y="43365"/>
                    <a:pt x="8573" y="42698"/>
                    <a:pt x="9007" y="42031"/>
                  </a:cubicBezTo>
                  <a:cubicBezTo>
                    <a:pt x="10742" y="39329"/>
                    <a:pt x="12343" y="36560"/>
                    <a:pt x="13944" y="33791"/>
                  </a:cubicBezTo>
                  <a:cubicBezTo>
                    <a:pt x="17113" y="28287"/>
                    <a:pt x="20215" y="22717"/>
                    <a:pt x="23317" y="17146"/>
                  </a:cubicBezTo>
                  <a:cubicBezTo>
                    <a:pt x="23351" y="17079"/>
                    <a:pt x="23351" y="17013"/>
                    <a:pt x="23384" y="16946"/>
                  </a:cubicBezTo>
                  <a:cubicBezTo>
                    <a:pt x="23617" y="15512"/>
                    <a:pt x="23951" y="14077"/>
                    <a:pt x="24318" y="12643"/>
                  </a:cubicBezTo>
                  <a:cubicBezTo>
                    <a:pt x="24685" y="11242"/>
                    <a:pt x="25085" y="9841"/>
                    <a:pt x="25619" y="8507"/>
                  </a:cubicBezTo>
                  <a:cubicBezTo>
                    <a:pt x="26119" y="7139"/>
                    <a:pt x="26686" y="5838"/>
                    <a:pt x="27454" y="4704"/>
                  </a:cubicBezTo>
                  <a:cubicBezTo>
                    <a:pt x="27820" y="4137"/>
                    <a:pt x="28254" y="3636"/>
                    <a:pt x="28721" y="3303"/>
                  </a:cubicBezTo>
                  <a:cubicBezTo>
                    <a:pt x="28754" y="3270"/>
                    <a:pt x="28821" y="3236"/>
                    <a:pt x="28888" y="3203"/>
                  </a:cubicBezTo>
                  <a:lnTo>
                    <a:pt x="29055" y="3103"/>
                  </a:lnTo>
                  <a:cubicBezTo>
                    <a:pt x="29088" y="3069"/>
                    <a:pt x="29155" y="3036"/>
                    <a:pt x="29221" y="3036"/>
                  </a:cubicBezTo>
                  <a:lnTo>
                    <a:pt x="29422" y="2936"/>
                  </a:lnTo>
                  <a:lnTo>
                    <a:pt x="29889" y="2803"/>
                  </a:lnTo>
                  <a:lnTo>
                    <a:pt x="30389" y="2702"/>
                  </a:lnTo>
                  <a:cubicBezTo>
                    <a:pt x="31723" y="2469"/>
                    <a:pt x="33158" y="2369"/>
                    <a:pt x="34592" y="2369"/>
                  </a:cubicBezTo>
                  <a:cubicBezTo>
                    <a:pt x="34985" y="2360"/>
                    <a:pt x="35376" y="2356"/>
                    <a:pt x="35766" y="2356"/>
                  </a:cubicBezTo>
                  <a:cubicBezTo>
                    <a:pt x="36831" y="2356"/>
                    <a:pt x="37887" y="2387"/>
                    <a:pt x="38962" y="2436"/>
                  </a:cubicBezTo>
                  <a:cubicBezTo>
                    <a:pt x="41864" y="2569"/>
                    <a:pt x="44799" y="2836"/>
                    <a:pt x="47701" y="3169"/>
                  </a:cubicBezTo>
                  <a:lnTo>
                    <a:pt x="47768" y="3169"/>
                  </a:lnTo>
                  <a:cubicBezTo>
                    <a:pt x="47809" y="3173"/>
                    <a:pt x="47849" y="3175"/>
                    <a:pt x="47890" y="3175"/>
                  </a:cubicBezTo>
                  <a:cubicBezTo>
                    <a:pt x="48638" y="3175"/>
                    <a:pt x="49271" y="2597"/>
                    <a:pt x="49302" y="1869"/>
                  </a:cubicBezTo>
                  <a:cubicBezTo>
                    <a:pt x="49369" y="1068"/>
                    <a:pt x="48769" y="367"/>
                    <a:pt x="47968" y="334"/>
                  </a:cubicBezTo>
                  <a:cubicBezTo>
                    <a:pt x="44966" y="101"/>
                    <a:pt x="42031" y="1"/>
                    <a:pt x="39028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51"/>
            <p:cNvSpPr/>
            <p:nvPr/>
          </p:nvSpPr>
          <p:spPr>
            <a:xfrm>
              <a:off x="2916409" y="2930091"/>
              <a:ext cx="44875" cy="163639"/>
            </a:xfrm>
            <a:custGeom>
              <a:rect b="b" l="l" r="r" t="t"/>
              <a:pathLst>
                <a:path extrusionOk="0" h="8274" w="2269">
                  <a:moveTo>
                    <a:pt x="2269" y="1"/>
                  </a:moveTo>
                  <a:cubicBezTo>
                    <a:pt x="2002" y="635"/>
                    <a:pt x="1769" y="1302"/>
                    <a:pt x="1535" y="1969"/>
                  </a:cubicBezTo>
                  <a:cubicBezTo>
                    <a:pt x="901" y="4037"/>
                    <a:pt x="401" y="6172"/>
                    <a:pt x="1" y="8273"/>
                  </a:cubicBezTo>
                  <a:cubicBezTo>
                    <a:pt x="668" y="7273"/>
                    <a:pt x="1101" y="6172"/>
                    <a:pt x="1368" y="5004"/>
                  </a:cubicBezTo>
                  <a:cubicBezTo>
                    <a:pt x="1735" y="3570"/>
                    <a:pt x="1969" y="2102"/>
                    <a:pt x="2202" y="635"/>
                  </a:cubicBezTo>
                  <a:cubicBezTo>
                    <a:pt x="2236" y="401"/>
                    <a:pt x="2236" y="201"/>
                    <a:pt x="2269" y="1"/>
                  </a:cubicBezTo>
                  <a:close/>
                </a:path>
              </a:pathLst>
            </a:custGeom>
            <a:solidFill>
              <a:srgbClr val="27323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51"/>
            <p:cNvSpPr/>
            <p:nvPr/>
          </p:nvSpPr>
          <p:spPr>
            <a:xfrm>
              <a:off x="2607010" y="3676233"/>
              <a:ext cx="672" cy="20"/>
            </a:xfrm>
            <a:custGeom>
              <a:rect b="b" l="l" r="r" t="t"/>
              <a:pathLst>
                <a:path extrusionOk="0" h="1" w="3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4" y="1"/>
                    <a:pt x="34" y="1"/>
                    <a:pt x="0" y="1"/>
                  </a:cubicBezTo>
                  <a:close/>
                </a:path>
              </a:pathLst>
            </a:custGeom>
            <a:solidFill>
              <a:srgbClr val="151C2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51"/>
            <p:cNvSpPr/>
            <p:nvPr/>
          </p:nvSpPr>
          <p:spPr>
            <a:xfrm>
              <a:off x="2863642" y="1830350"/>
              <a:ext cx="377374" cy="980212"/>
            </a:xfrm>
            <a:custGeom>
              <a:rect b="b" l="l" r="r" t="t"/>
              <a:pathLst>
                <a:path extrusionOk="0" h="49562" w="19081">
                  <a:moveTo>
                    <a:pt x="1635" y="0"/>
                  </a:moveTo>
                  <a:cubicBezTo>
                    <a:pt x="1535" y="0"/>
                    <a:pt x="1468" y="67"/>
                    <a:pt x="1434" y="167"/>
                  </a:cubicBezTo>
                  <a:cubicBezTo>
                    <a:pt x="1068" y="4003"/>
                    <a:pt x="767" y="7873"/>
                    <a:pt x="500" y="11709"/>
                  </a:cubicBezTo>
                  <a:cubicBezTo>
                    <a:pt x="267" y="15545"/>
                    <a:pt x="33" y="19414"/>
                    <a:pt x="0" y="23284"/>
                  </a:cubicBezTo>
                  <a:cubicBezTo>
                    <a:pt x="0" y="24251"/>
                    <a:pt x="0" y="25218"/>
                    <a:pt x="33" y="26186"/>
                  </a:cubicBezTo>
                  <a:cubicBezTo>
                    <a:pt x="67" y="27153"/>
                    <a:pt x="134" y="28120"/>
                    <a:pt x="267" y="29088"/>
                  </a:cubicBezTo>
                  <a:cubicBezTo>
                    <a:pt x="367" y="29555"/>
                    <a:pt x="434" y="30055"/>
                    <a:pt x="667" y="30522"/>
                  </a:cubicBezTo>
                  <a:cubicBezTo>
                    <a:pt x="901" y="30989"/>
                    <a:pt x="1268" y="31356"/>
                    <a:pt x="1635" y="31690"/>
                  </a:cubicBezTo>
                  <a:cubicBezTo>
                    <a:pt x="2402" y="32290"/>
                    <a:pt x="3236" y="32791"/>
                    <a:pt x="4103" y="33224"/>
                  </a:cubicBezTo>
                  <a:cubicBezTo>
                    <a:pt x="5871" y="34091"/>
                    <a:pt x="7672" y="34759"/>
                    <a:pt x="9507" y="35392"/>
                  </a:cubicBezTo>
                  <a:cubicBezTo>
                    <a:pt x="11315" y="36017"/>
                    <a:pt x="13122" y="36544"/>
                    <a:pt x="14962" y="37038"/>
                  </a:cubicBezTo>
                  <a:lnTo>
                    <a:pt x="14962" y="37038"/>
                  </a:lnTo>
                  <a:lnTo>
                    <a:pt x="16845" y="48669"/>
                  </a:lnTo>
                  <a:cubicBezTo>
                    <a:pt x="16879" y="48735"/>
                    <a:pt x="16879" y="48769"/>
                    <a:pt x="16912" y="48835"/>
                  </a:cubicBezTo>
                  <a:cubicBezTo>
                    <a:pt x="17046" y="49262"/>
                    <a:pt x="17457" y="49561"/>
                    <a:pt x="17889" y="49561"/>
                  </a:cubicBezTo>
                  <a:cubicBezTo>
                    <a:pt x="17997" y="49561"/>
                    <a:pt x="18106" y="49543"/>
                    <a:pt x="18213" y="49502"/>
                  </a:cubicBezTo>
                  <a:cubicBezTo>
                    <a:pt x="18780" y="49336"/>
                    <a:pt x="19080" y="48735"/>
                    <a:pt x="18914" y="48202"/>
                  </a:cubicBezTo>
                  <a:lnTo>
                    <a:pt x="15278" y="36860"/>
                  </a:lnTo>
                  <a:lnTo>
                    <a:pt x="15244" y="36827"/>
                  </a:lnTo>
                  <a:cubicBezTo>
                    <a:pt x="15244" y="36793"/>
                    <a:pt x="15211" y="36727"/>
                    <a:pt x="15144" y="36727"/>
                  </a:cubicBezTo>
                  <a:cubicBezTo>
                    <a:pt x="13276" y="36226"/>
                    <a:pt x="11442" y="35693"/>
                    <a:pt x="9607" y="35059"/>
                  </a:cubicBezTo>
                  <a:cubicBezTo>
                    <a:pt x="7806" y="34458"/>
                    <a:pt x="5971" y="33758"/>
                    <a:pt x="4270" y="32924"/>
                  </a:cubicBezTo>
                  <a:cubicBezTo>
                    <a:pt x="3403" y="32490"/>
                    <a:pt x="2569" y="32023"/>
                    <a:pt x="1868" y="31423"/>
                  </a:cubicBezTo>
                  <a:cubicBezTo>
                    <a:pt x="1501" y="31123"/>
                    <a:pt x="1168" y="30789"/>
                    <a:pt x="967" y="30389"/>
                  </a:cubicBezTo>
                  <a:cubicBezTo>
                    <a:pt x="767" y="29989"/>
                    <a:pt x="701" y="29488"/>
                    <a:pt x="634" y="29021"/>
                  </a:cubicBezTo>
                  <a:cubicBezTo>
                    <a:pt x="467" y="28087"/>
                    <a:pt x="434" y="27120"/>
                    <a:pt x="400" y="26152"/>
                  </a:cubicBezTo>
                  <a:cubicBezTo>
                    <a:pt x="367" y="25218"/>
                    <a:pt x="367" y="24251"/>
                    <a:pt x="367" y="23284"/>
                  </a:cubicBezTo>
                  <a:cubicBezTo>
                    <a:pt x="400" y="19414"/>
                    <a:pt x="601" y="15578"/>
                    <a:pt x="834" y="11742"/>
                  </a:cubicBezTo>
                  <a:cubicBezTo>
                    <a:pt x="1101" y="7873"/>
                    <a:pt x="1434" y="4037"/>
                    <a:pt x="1801" y="201"/>
                  </a:cubicBezTo>
                  <a:cubicBezTo>
                    <a:pt x="1801" y="100"/>
                    <a:pt x="1735" y="34"/>
                    <a:pt x="1635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51"/>
            <p:cNvSpPr/>
            <p:nvPr/>
          </p:nvSpPr>
          <p:spPr>
            <a:xfrm>
              <a:off x="3385470" y="2867812"/>
              <a:ext cx="455238" cy="1055189"/>
            </a:xfrm>
            <a:custGeom>
              <a:rect b="b" l="l" r="r" t="t"/>
              <a:pathLst>
                <a:path extrusionOk="0" h="53353" w="23018">
                  <a:moveTo>
                    <a:pt x="1357" y="1"/>
                  </a:moveTo>
                  <a:cubicBezTo>
                    <a:pt x="1295" y="1"/>
                    <a:pt x="1232" y="5"/>
                    <a:pt x="1168" y="14"/>
                  </a:cubicBezTo>
                  <a:cubicBezTo>
                    <a:pt x="468" y="114"/>
                    <a:pt x="1" y="748"/>
                    <a:pt x="134" y="1449"/>
                  </a:cubicBezTo>
                  <a:lnTo>
                    <a:pt x="4137" y="27000"/>
                  </a:lnTo>
                  <a:cubicBezTo>
                    <a:pt x="4137" y="27034"/>
                    <a:pt x="4170" y="27067"/>
                    <a:pt x="4170" y="27100"/>
                  </a:cubicBezTo>
                  <a:lnTo>
                    <a:pt x="22389" y="50282"/>
                  </a:lnTo>
                  <a:lnTo>
                    <a:pt x="22650" y="53186"/>
                  </a:lnTo>
                  <a:cubicBezTo>
                    <a:pt x="22650" y="53286"/>
                    <a:pt x="22750" y="53352"/>
                    <a:pt x="22850" y="53352"/>
                  </a:cubicBezTo>
                  <a:cubicBezTo>
                    <a:pt x="22950" y="53352"/>
                    <a:pt x="23017" y="53252"/>
                    <a:pt x="22984" y="53152"/>
                  </a:cubicBezTo>
                  <a:lnTo>
                    <a:pt x="22717" y="50184"/>
                  </a:lnTo>
                  <a:cubicBezTo>
                    <a:pt x="22717" y="50150"/>
                    <a:pt x="22717" y="50117"/>
                    <a:pt x="22683" y="50117"/>
                  </a:cubicBezTo>
                  <a:lnTo>
                    <a:pt x="4466" y="26904"/>
                  </a:lnTo>
                  <a:lnTo>
                    <a:pt x="2636" y="1182"/>
                  </a:lnTo>
                  <a:cubicBezTo>
                    <a:pt x="2636" y="1148"/>
                    <a:pt x="2636" y="1082"/>
                    <a:pt x="2602" y="1048"/>
                  </a:cubicBezTo>
                  <a:cubicBezTo>
                    <a:pt x="2511" y="442"/>
                    <a:pt x="1979" y="1"/>
                    <a:pt x="1357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51"/>
            <p:cNvSpPr/>
            <p:nvPr/>
          </p:nvSpPr>
          <p:spPr>
            <a:xfrm>
              <a:off x="3503561" y="2817064"/>
              <a:ext cx="661716" cy="944475"/>
            </a:xfrm>
            <a:custGeom>
              <a:rect b="b" l="l" r="r" t="t"/>
              <a:pathLst>
                <a:path extrusionOk="0" h="47755" w="33458">
                  <a:moveTo>
                    <a:pt x="1441" y="0"/>
                  </a:moveTo>
                  <a:cubicBezTo>
                    <a:pt x="1294" y="0"/>
                    <a:pt x="1145" y="26"/>
                    <a:pt x="1001" y="78"/>
                  </a:cubicBezTo>
                  <a:cubicBezTo>
                    <a:pt x="334" y="345"/>
                    <a:pt x="1" y="1079"/>
                    <a:pt x="267" y="1713"/>
                  </a:cubicBezTo>
                  <a:lnTo>
                    <a:pt x="9541" y="25864"/>
                  </a:lnTo>
                  <a:cubicBezTo>
                    <a:pt x="9541" y="25897"/>
                    <a:pt x="9574" y="25930"/>
                    <a:pt x="9574" y="25930"/>
                  </a:cubicBezTo>
                  <a:lnTo>
                    <a:pt x="32240" y="44829"/>
                  </a:lnTo>
                  <a:lnTo>
                    <a:pt x="32240" y="44829"/>
                  </a:lnTo>
                  <a:lnTo>
                    <a:pt x="33091" y="47613"/>
                  </a:lnTo>
                  <a:cubicBezTo>
                    <a:pt x="33118" y="47695"/>
                    <a:pt x="33191" y="47755"/>
                    <a:pt x="33272" y="47755"/>
                  </a:cubicBezTo>
                  <a:cubicBezTo>
                    <a:pt x="33289" y="47755"/>
                    <a:pt x="33307" y="47752"/>
                    <a:pt x="33324" y="47746"/>
                  </a:cubicBezTo>
                  <a:cubicBezTo>
                    <a:pt x="33391" y="47713"/>
                    <a:pt x="33458" y="47613"/>
                    <a:pt x="33424" y="47512"/>
                  </a:cubicBezTo>
                  <a:lnTo>
                    <a:pt x="32557" y="44677"/>
                  </a:lnTo>
                  <a:cubicBezTo>
                    <a:pt x="32524" y="44644"/>
                    <a:pt x="32524" y="44610"/>
                    <a:pt x="32490" y="44577"/>
                  </a:cubicBezTo>
                  <a:lnTo>
                    <a:pt x="9813" y="25668"/>
                  </a:lnTo>
                  <a:lnTo>
                    <a:pt x="2669" y="912"/>
                  </a:lnTo>
                  <a:cubicBezTo>
                    <a:pt x="2636" y="879"/>
                    <a:pt x="2636" y="846"/>
                    <a:pt x="2636" y="812"/>
                  </a:cubicBezTo>
                  <a:cubicBezTo>
                    <a:pt x="2429" y="296"/>
                    <a:pt x="1944" y="0"/>
                    <a:pt x="1441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51"/>
            <p:cNvSpPr/>
            <p:nvPr/>
          </p:nvSpPr>
          <p:spPr>
            <a:xfrm>
              <a:off x="3494008" y="2800549"/>
              <a:ext cx="1056554" cy="903060"/>
            </a:xfrm>
            <a:custGeom>
              <a:rect b="b" l="l" r="r" t="t"/>
              <a:pathLst>
                <a:path extrusionOk="0" h="45661" w="53422">
                  <a:moveTo>
                    <a:pt x="6931" y="0"/>
                  </a:moveTo>
                  <a:cubicBezTo>
                    <a:pt x="6413" y="0"/>
                    <a:pt x="6121" y="13"/>
                    <a:pt x="6121" y="13"/>
                  </a:cubicBezTo>
                  <a:cubicBezTo>
                    <a:pt x="6014" y="7"/>
                    <a:pt x="5909" y="4"/>
                    <a:pt x="5806" y="4"/>
                  </a:cubicBezTo>
                  <a:cubicBezTo>
                    <a:pt x="0" y="4"/>
                    <a:pt x="484" y="9086"/>
                    <a:pt x="484" y="9086"/>
                  </a:cubicBezTo>
                  <a:cubicBezTo>
                    <a:pt x="917" y="16725"/>
                    <a:pt x="13459" y="19227"/>
                    <a:pt x="13459" y="19227"/>
                  </a:cubicBezTo>
                  <a:cubicBezTo>
                    <a:pt x="12726" y="30868"/>
                    <a:pt x="30738" y="33237"/>
                    <a:pt x="30738" y="33237"/>
                  </a:cubicBezTo>
                  <a:cubicBezTo>
                    <a:pt x="42212" y="44377"/>
                    <a:pt x="48136" y="45661"/>
                    <a:pt x="50257" y="45661"/>
                  </a:cubicBezTo>
                  <a:cubicBezTo>
                    <a:pt x="50892" y="45661"/>
                    <a:pt x="51186" y="45545"/>
                    <a:pt x="51186" y="45545"/>
                  </a:cubicBezTo>
                  <a:cubicBezTo>
                    <a:pt x="53421" y="34904"/>
                    <a:pt x="41980" y="23496"/>
                    <a:pt x="41980" y="23496"/>
                  </a:cubicBezTo>
                  <a:cubicBezTo>
                    <a:pt x="40179" y="15724"/>
                    <a:pt x="26869" y="7785"/>
                    <a:pt x="26869" y="7785"/>
                  </a:cubicBezTo>
                  <a:cubicBezTo>
                    <a:pt x="22491" y="498"/>
                    <a:pt x="10204" y="0"/>
                    <a:pt x="693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51"/>
            <p:cNvSpPr/>
            <p:nvPr/>
          </p:nvSpPr>
          <p:spPr>
            <a:xfrm>
              <a:off x="3571932" y="2830275"/>
              <a:ext cx="881641" cy="729513"/>
            </a:xfrm>
            <a:custGeom>
              <a:rect b="b" l="l" r="r" t="t"/>
              <a:pathLst>
                <a:path extrusionOk="0" h="36886" w="44578">
                  <a:moveTo>
                    <a:pt x="4727" y="0"/>
                  </a:moveTo>
                  <a:cubicBezTo>
                    <a:pt x="1" y="0"/>
                    <a:pt x="480" y="7183"/>
                    <a:pt x="480" y="7183"/>
                  </a:cubicBezTo>
                  <a:cubicBezTo>
                    <a:pt x="913" y="13320"/>
                    <a:pt x="11321" y="15422"/>
                    <a:pt x="11321" y="15422"/>
                  </a:cubicBezTo>
                  <a:cubicBezTo>
                    <a:pt x="10820" y="24729"/>
                    <a:pt x="25764" y="26763"/>
                    <a:pt x="25764" y="26763"/>
                  </a:cubicBezTo>
                  <a:cubicBezTo>
                    <a:pt x="35500" y="35876"/>
                    <a:pt x="40426" y="36886"/>
                    <a:pt x="42133" y="36886"/>
                  </a:cubicBezTo>
                  <a:cubicBezTo>
                    <a:pt x="42619" y="36886"/>
                    <a:pt x="42843" y="36804"/>
                    <a:pt x="42843" y="36804"/>
                  </a:cubicBezTo>
                  <a:cubicBezTo>
                    <a:pt x="44578" y="28331"/>
                    <a:pt x="35004" y="19091"/>
                    <a:pt x="35004" y="19091"/>
                  </a:cubicBezTo>
                  <a:cubicBezTo>
                    <a:pt x="33437" y="12887"/>
                    <a:pt x="22329" y="6415"/>
                    <a:pt x="22329" y="6415"/>
                  </a:cubicBezTo>
                  <a:cubicBezTo>
                    <a:pt x="18446" y="306"/>
                    <a:pt x="7504" y="7"/>
                    <a:pt x="5402" y="7"/>
                  </a:cubicBezTo>
                  <a:cubicBezTo>
                    <a:pt x="5174" y="7"/>
                    <a:pt x="5050" y="11"/>
                    <a:pt x="5050" y="11"/>
                  </a:cubicBezTo>
                  <a:cubicBezTo>
                    <a:pt x="4939" y="4"/>
                    <a:pt x="4832" y="0"/>
                    <a:pt x="4727" y="0"/>
                  </a:cubicBezTo>
                  <a:close/>
                </a:path>
              </a:pathLst>
            </a:custGeom>
            <a:solidFill>
              <a:srgbClr val="44344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51"/>
            <p:cNvSpPr/>
            <p:nvPr/>
          </p:nvSpPr>
          <p:spPr>
            <a:xfrm>
              <a:off x="3397356" y="2701168"/>
              <a:ext cx="1245567" cy="1288465"/>
            </a:xfrm>
            <a:custGeom>
              <a:rect b="b" l="l" r="r" t="t"/>
              <a:pathLst>
                <a:path extrusionOk="0" h="65148" w="62979">
                  <a:moveTo>
                    <a:pt x="3603" y="1"/>
                  </a:moveTo>
                  <a:cubicBezTo>
                    <a:pt x="0" y="1302"/>
                    <a:pt x="2468" y="7406"/>
                    <a:pt x="7239" y="9174"/>
                  </a:cubicBezTo>
                  <a:cubicBezTo>
                    <a:pt x="11975" y="10909"/>
                    <a:pt x="12676" y="5538"/>
                    <a:pt x="15911" y="16579"/>
                  </a:cubicBezTo>
                  <a:cubicBezTo>
                    <a:pt x="19147" y="27621"/>
                    <a:pt x="46667" y="60511"/>
                    <a:pt x="46667" y="60511"/>
                  </a:cubicBezTo>
                  <a:cubicBezTo>
                    <a:pt x="49902" y="63480"/>
                    <a:pt x="62978" y="65148"/>
                    <a:pt x="50603" y="43565"/>
                  </a:cubicBezTo>
                  <a:cubicBezTo>
                    <a:pt x="38227" y="22017"/>
                    <a:pt x="4403" y="868"/>
                    <a:pt x="4403" y="868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51"/>
            <p:cNvSpPr/>
            <p:nvPr/>
          </p:nvSpPr>
          <p:spPr>
            <a:xfrm>
              <a:off x="3491694" y="2645752"/>
              <a:ext cx="1529236" cy="826660"/>
            </a:xfrm>
            <a:custGeom>
              <a:rect b="b" l="l" r="r" t="t"/>
              <a:pathLst>
                <a:path extrusionOk="0" h="41798" w="77322">
                  <a:moveTo>
                    <a:pt x="0" y="2703"/>
                  </a:moveTo>
                  <a:cubicBezTo>
                    <a:pt x="267" y="1"/>
                    <a:pt x="6705" y="1435"/>
                    <a:pt x="9607" y="4771"/>
                  </a:cubicBezTo>
                  <a:cubicBezTo>
                    <a:pt x="12542" y="8107"/>
                    <a:pt x="7672" y="8941"/>
                    <a:pt x="18947" y="10608"/>
                  </a:cubicBezTo>
                  <a:cubicBezTo>
                    <a:pt x="30188" y="12276"/>
                    <a:pt x="68582" y="30256"/>
                    <a:pt x="68582" y="30256"/>
                  </a:cubicBezTo>
                  <a:cubicBezTo>
                    <a:pt x="72218" y="32424"/>
                    <a:pt x="77322" y="41797"/>
                    <a:pt x="53672" y="34125"/>
                  </a:cubicBezTo>
                  <a:cubicBezTo>
                    <a:pt x="30055" y="26453"/>
                    <a:pt x="1068" y="3237"/>
                    <a:pt x="1068" y="3237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51"/>
            <p:cNvSpPr/>
            <p:nvPr/>
          </p:nvSpPr>
          <p:spPr>
            <a:xfrm>
              <a:off x="3447492" y="2741178"/>
              <a:ext cx="1109004" cy="1367080"/>
            </a:xfrm>
            <a:custGeom>
              <a:rect b="b" l="l" r="r" t="t"/>
              <a:pathLst>
                <a:path extrusionOk="0" h="69123" w="56074">
                  <a:moveTo>
                    <a:pt x="8906" y="0"/>
                  </a:moveTo>
                  <a:cubicBezTo>
                    <a:pt x="8873" y="0"/>
                    <a:pt x="8840" y="4"/>
                    <a:pt x="8806" y="13"/>
                  </a:cubicBezTo>
                  <a:lnTo>
                    <a:pt x="8773" y="46"/>
                  </a:lnTo>
                  <a:lnTo>
                    <a:pt x="1301" y="3682"/>
                  </a:lnTo>
                  <a:cubicBezTo>
                    <a:pt x="1068" y="3782"/>
                    <a:pt x="867" y="3949"/>
                    <a:pt x="701" y="4149"/>
                  </a:cubicBezTo>
                  <a:cubicBezTo>
                    <a:pt x="0" y="4950"/>
                    <a:pt x="67" y="6150"/>
                    <a:pt x="867" y="6851"/>
                  </a:cubicBezTo>
                  <a:cubicBezTo>
                    <a:pt x="1237" y="7174"/>
                    <a:pt x="1698" y="7334"/>
                    <a:pt x="2157" y="7334"/>
                  </a:cubicBezTo>
                  <a:cubicBezTo>
                    <a:pt x="2693" y="7334"/>
                    <a:pt x="3225" y="7116"/>
                    <a:pt x="3603" y="6684"/>
                  </a:cubicBezTo>
                  <a:lnTo>
                    <a:pt x="8889" y="657"/>
                  </a:lnTo>
                  <a:lnTo>
                    <a:pt x="8889" y="657"/>
                  </a:lnTo>
                  <a:lnTo>
                    <a:pt x="52004" y="66293"/>
                  </a:lnTo>
                  <a:cubicBezTo>
                    <a:pt x="52037" y="66327"/>
                    <a:pt x="52071" y="66360"/>
                    <a:pt x="52071" y="66360"/>
                  </a:cubicBezTo>
                  <a:lnTo>
                    <a:pt x="55640" y="69062"/>
                  </a:lnTo>
                  <a:cubicBezTo>
                    <a:pt x="55682" y="69104"/>
                    <a:pt x="55735" y="69123"/>
                    <a:pt x="55791" y="69123"/>
                  </a:cubicBezTo>
                  <a:cubicBezTo>
                    <a:pt x="55868" y="69123"/>
                    <a:pt x="55949" y="69087"/>
                    <a:pt x="56007" y="69029"/>
                  </a:cubicBezTo>
                  <a:cubicBezTo>
                    <a:pt x="56074" y="68895"/>
                    <a:pt x="56074" y="68762"/>
                    <a:pt x="55940" y="68662"/>
                  </a:cubicBezTo>
                  <a:lnTo>
                    <a:pt x="52404" y="65960"/>
                  </a:lnTo>
                  <a:lnTo>
                    <a:pt x="52438" y="66027"/>
                  </a:lnTo>
                  <a:lnTo>
                    <a:pt x="9140" y="113"/>
                  </a:lnTo>
                  <a:cubicBezTo>
                    <a:pt x="9090" y="38"/>
                    <a:pt x="9002" y="0"/>
                    <a:pt x="8906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3" name="Google Shape;1803;p51"/>
          <p:cNvSpPr/>
          <p:nvPr/>
        </p:nvSpPr>
        <p:spPr>
          <a:xfrm>
            <a:off x="29325" y="3085775"/>
            <a:ext cx="1454400" cy="2150750"/>
          </a:xfrm>
          <a:custGeom>
            <a:rect b="b" l="l" r="r" t="t"/>
            <a:pathLst>
              <a:path extrusionOk="0" fill="none" h="86030" w="58176">
                <a:moveTo>
                  <a:pt x="1" y="74221"/>
                </a:moveTo>
                <a:cubicBezTo>
                  <a:pt x="2402" y="75588"/>
                  <a:pt x="5304" y="76389"/>
                  <a:pt x="7739" y="77323"/>
                </a:cubicBezTo>
                <a:cubicBezTo>
                  <a:pt x="23084" y="83194"/>
                  <a:pt x="47868" y="86029"/>
                  <a:pt x="56274" y="67549"/>
                </a:cubicBezTo>
                <a:cubicBezTo>
                  <a:pt x="57675" y="64480"/>
                  <a:pt x="58175" y="61078"/>
                  <a:pt x="57775" y="57709"/>
                </a:cubicBezTo>
                <a:cubicBezTo>
                  <a:pt x="56641" y="48502"/>
                  <a:pt x="48368" y="44666"/>
                  <a:pt x="39962" y="43832"/>
                </a:cubicBezTo>
                <a:cubicBezTo>
                  <a:pt x="36060" y="43432"/>
                  <a:pt x="32090" y="43265"/>
                  <a:pt x="28354" y="42098"/>
                </a:cubicBezTo>
                <a:cubicBezTo>
                  <a:pt x="22650" y="40330"/>
                  <a:pt x="18881" y="35893"/>
                  <a:pt x="17179" y="30222"/>
                </a:cubicBezTo>
                <a:cubicBezTo>
                  <a:pt x="16079" y="26520"/>
                  <a:pt x="15678" y="22617"/>
                  <a:pt x="15545" y="18781"/>
                </a:cubicBezTo>
                <a:cubicBezTo>
                  <a:pt x="15412" y="15045"/>
                  <a:pt x="15912" y="11042"/>
                  <a:pt x="15211" y="7373"/>
                </a:cubicBezTo>
                <a:cubicBezTo>
                  <a:pt x="14111" y="1535"/>
                  <a:pt x="13544" y="1"/>
                  <a:pt x="13544" y="1"/>
                </a:cubicBez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4" name="Google Shape;1804;p51"/>
          <p:cNvPicPr preferRelativeResize="0"/>
          <p:nvPr/>
        </p:nvPicPr>
        <p:blipFill rotWithShape="1">
          <a:blip r:embed="rId3">
            <a:alphaModFix/>
          </a:blip>
          <a:srcRect b="0" l="0" r="74172" t="0"/>
          <a:stretch/>
        </p:blipFill>
        <p:spPr>
          <a:xfrm>
            <a:off x="1891550" y="1041450"/>
            <a:ext cx="2109950" cy="257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5" name="Google Shape;1805;p51"/>
          <p:cNvSpPr txBox="1"/>
          <p:nvPr>
            <p:ph idx="4294967295" type="title"/>
          </p:nvPr>
        </p:nvSpPr>
        <p:spPr>
          <a:xfrm>
            <a:off x="515625" y="307850"/>
            <a:ext cx="382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Periods</a:t>
            </a:r>
            <a:endParaRPr sz="3600"/>
          </a:p>
        </p:txBody>
      </p:sp>
      <p:sp>
        <p:nvSpPr>
          <p:cNvPr id="1806" name="Google Shape;1806;p51"/>
          <p:cNvSpPr txBox="1"/>
          <p:nvPr/>
        </p:nvSpPr>
        <p:spPr>
          <a:xfrm>
            <a:off x="1179600" y="3776025"/>
            <a:ext cx="67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Char char="●"/>
            </a:pPr>
            <a:r>
              <a:rPr lang="en" sz="1200">
                <a:latin typeface="Catamaran"/>
                <a:ea typeface="Catamaran"/>
                <a:cs typeface="Catamaran"/>
                <a:sym typeface="Catamaran"/>
              </a:rPr>
              <a:t>Most number of traps in Aug and Sep, corresponding to the peak WNV cases.</a:t>
            </a:r>
            <a:endParaRPr sz="1200"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807" name="Google Shape;1807;p51"/>
          <p:cNvPicPr preferRelativeResize="0"/>
          <p:nvPr/>
        </p:nvPicPr>
        <p:blipFill rotWithShape="1">
          <a:blip r:embed="rId3">
            <a:alphaModFix/>
          </a:blip>
          <a:srcRect b="0" l="75250" r="0" t="0"/>
          <a:stretch/>
        </p:blipFill>
        <p:spPr>
          <a:xfrm>
            <a:off x="4953428" y="992850"/>
            <a:ext cx="2021875" cy="257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2" name="Google Shape;1812;p52"/>
          <p:cNvGrpSpPr/>
          <p:nvPr/>
        </p:nvGrpSpPr>
        <p:grpSpPr>
          <a:xfrm>
            <a:off x="62268" y="2606786"/>
            <a:ext cx="453360" cy="405240"/>
            <a:chOff x="2471100" y="1830350"/>
            <a:chExt cx="2549830" cy="2277908"/>
          </a:xfrm>
        </p:grpSpPr>
        <p:sp>
          <p:nvSpPr>
            <p:cNvPr id="1813" name="Google Shape;1813;p52"/>
            <p:cNvSpPr/>
            <p:nvPr/>
          </p:nvSpPr>
          <p:spPr>
            <a:xfrm>
              <a:off x="3625607" y="2722033"/>
              <a:ext cx="1155856" cy="1024395"/>
            </a:xfrm>
            <a:custGeom>
              <a:rect b="b" l="l" r="r" t="t"/>
              <a:pathLst>
                <a:path extrusionOk="0" h="51796" w="58443">
                  <a:moveTo>
                    <a:pt x="19961" y="0"/>
                  </a:moveTo>
                  <a:cubicBezTo>
                    <a:pt x="19935" y="0"/>
                    <a:pt x="19908" y="4"/>
                    <a:pt x="19881" y="13"/>
                  </a:cubicBezTo>
                  <a:lnTo>
                    <a:pt x="1368" y="5784"/>
                  </a:lnTo>
                  <a:cubicBezTo>
                    <a:pt x="1302" y="5784"/>
                    <a:pt x="1235" y="5817"/>
                    <a:pt x="1168" y="5851"/>
                  </a:cubicBezTo>
                  <a:cubicBezTo>
                    <a:pt x="334" y="6251"/>
                    <a:pt x="1" y="7218"/>
                    <a:pt x="401" y="8052"/>
                  </a:cubicBezTo>
                  <a:cubicBezTo>
                    <a:pt x="667" y="8633"/>
                    <a:pt x="1267" y="8968"/>
                    <a:pt x="1882" y="8968"/>
                  </a:cubicBezTo>
                  <a:cubicBezTo>
                    <a:pt x="2115" y="8968"/>
                    <a:pt x="2349" y="8920"/>
                    <a:pt x="2569" y="8820"/>
                  </a:cubicBezTo>
                  <a:lnTo>
                    <a:pt x="19875" y="481"/>
                  </a:lnTo>
                  <a:lnTo>
                    <a:pt x="54506" y="50049"/>
                  </a:lnTo>
                  <a:cubicBezTo>
                    <a:pt x="54540" y="50082"/>
                    <a:pt x="54573" y="50116"/>
                    <a:pt x="54606" y="50116"/>
                  </a:cubicBezTo>
                  <a:lnTo>
                    <a:pt x="58075" y="51784"/>
                  </a:lnTo>
                  <a:cubicBezTo>
                    <a:pt x="58099" y="51792"/>
                    <a:pt x="58125" y="51796"/>
                    <a:pt x="58151" y="51796"/>
                  </a:cubicBezTo>
                  <a:cubicBezTo>
                    <a:pt x="58235" y="51796"/>
                    <a:pt x="58325" y="51752"/>
                    <a:pt x="58376" y="51650"/>
                  </a:cubicBezTo>
                  <a:cubicBezTo>
                    <a:pt x="58442" y="51550"/>
                    <a:pt x="58376" y="51417"/>
                    <a:pt x="58276" y="51383"/>
                  </a:cubicBezTo>
                  <a:lnTo>
                    <a:pt x="54837" y="49730"/>
                  </a:lnTo>
                  <a:lnTo>
                    <a:pt x="54837" y="49730"/>
                  </a:lnTo>
                  <a:lnTo>
                    <a:pt x="20115" y="80"/>
                  </a:lnTo>
                  <a:cubicBezTo>
                    <a:pt x="20091" y="31"/>
                    <a:pt x="20030" y="0"/>
                    <a:pt x="19961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52"/>
            <p:cNvSpPr/>
            <p:nvPr/>
          </p:nvSpPr>
          <p:spPr>
            <a:xfrm>
              <a:off x="2577325" y="2109666"/>
              <a:ext cx="868865" cy="580351"/>
            </a:xfrm>
            <a:custGeom>
              <a:rect b="b" l="l" r="r" t="t"/>
              <a:pathLst>
                <a:path extrusionOk="0" h="29344" w="43932">
                  <a:moveTo>
                    <a:pt x="208" y="1"/>
                  </a:moveTo>
                  <a:cubicBezTo>
                    <a:pt x="173" y="1"/>
                    <a:pt x="137" y="9"/>
                    <a:pt x="100" y="21"/>
                  </a:cubicBezTo>
                  <a:cubicBezTo>
                    <a:pt x="33" y="88"/>
                    <a:pt x="0" y="188"/>
                    <a:pt x="67" y="254"/>
                  </a:cubicBezTo>
                  <a:cubicBezTo>
                    <a:pt x="2135" y="3523"/>
                    <a:pt x="4236" y="6759"/>
                    <a:pt x="6405" y="9928"/>
                  </a:cubicBezTo>
                  <a:cubicBezTo>
                    <a:pt x="8573" y="13130"/>
                    <a:pt x="10774" y="16299"/>
                    <a:pt x="13143" y="19368"/>
                  </a:cubicBezTo>
                  <a:cubicBezTo>
                    <a:pt x="13710" y="20135"/>
                    <a:pt x="14310" y="20902"/>
                    <a:pt x="14944" y="21636"/>
                  </a:cubicBezTo>
                  <a:cubicBezTo>
                    <a:pt x="15578" y="22370"/>
                    <a:pt x="16212" y="23104"/>
                    <a:pt x="16912" y="23805"/>
                  </a:cubicBezTo>
                  <a:cubicBezTo>
                    <a:pt x="17279" y="24105"/>
                    <a:pt x="17613" y="24472"/>
                    <a:pt x="18113" y="24705"/>
                  </a:cubicBezTo>
                  <a:cubicBezTo>
                    <a:pt x="18580" y="24939"/>
                    <a:pt x="19080" y="24972"/>
                    <a:pt x="19581" y="25005"/>
                  </a:cubicBezTo>
                  <a:cubicBezTo>
                    <a:pt x="19665" y="25008"/>
                    <a:pt x="19749" y="25010"/>
                    <a:pt x="19834" y="25010"/>
                  </a:cubicBezTo>
                  <a:cubicBezTo>
                    <a:pt x="20717" y="25010"/>
                    <a:pt x="21600" y="24857"/>
                    <a:pt x="22483" y="24705"/>
                  </a:cubicBezTo>
                  <a:cubicBezTo>
                    <a:pt x="24384" y="24305"/>
                    <a:pt x="26252" y="23738"/>
                    <a:pt x="28053" y="23104"/>
                  </a:cubicBezTo>
                  <a:cubicBezTo>
                    <a:pt x="29857" y="22481"/>
                    <a:pt x="31629" y="21793"/>
                    <a:pt x="33368" y="21041"/>
                  </a:cubicBezTo>
                  <a:lnTo>
                    <a:pt x="33368" y="21041"/>
                  </a:lnTo>
                  <a:lnTo>
                    <a:pt x="42030" y="29075"/>
                  </a:lnTo>
                  <a:cubicBezTo>
                    <a:pt x="42063" y="29108"/>
                    <a:pt x="42097" y="29142"/>
                    <a:pt x="42164" y="29175"/>
                  </a:cubicBezTo>
                  <a:cubicBezTo>
                    <a:pt x="42339" y="29288"/>
                    <a:pt x="42542" y="29344"/>
                    <a:pt x="42745" y="29344"/>
                  </a:cubicBezTo>
                  <a:cubicBezTo>
                    <a:pt x="43084" y="29344"/>
                    <a:pt x="43423" y="29188"/>
                    <a:pt x="43631" y="28875"/>
                  </a:cubicBezTo>
                  <a:cubicBezTo>
                    <a:pt x="43931" y="28408"/>
                    <a:pt x="43831" y="27741"/>
                    <a:pt x="43331" y="27440"/>
                  </a:cubicBezTo>
                  <a:lnTo>
                    <a:pt x="33491" y="20702"/>
                  </a:lnTo>
                  <a:cubicBezTo>
                    <a:pt x="33474" y="20686"/>
                    <a:pt x="33449" y="20677"/>
                    <a:pt x="33420" y="20677"/>
                  </a:cubicBezTo>
                  <a:cubicBezTo>
                    <a:pt x="33391" y="20677"/>
                    <a:pt x="33357" y="20686"/>
                    <a:pt x="33324" y="20702"/>
                  </a:cubicBezTo>
                  <a:cubicBezTo>
                    <a:pt x="31556" y="21436"/>
                    <a:pt x="29755" y="22137"/>
                    <a:pt x="27953" y="22770"/>
                  </a:cubicBezTo>
                  <a:cubicBezTo>
                    <a:pt x="26119" y="23404"/>
                    <a:pt x="24284" y="23971"/>
                    <a:pt x="22416" y="24372"/>
                  </a:cubicBezTo>
                  <a:cubicBezTo>
                    <a:pt x="21482" y="24538"/>
                    <a:pt x="20515" y="24672"/>
                    <a:pt x="19581" y="24672"/>
                  </a:cubicBezTo>
                  <a:cubicBezTo>
                    <a:pt x="19114" y="24638"/>
                    <a:pt x="18647" y="24572"/>
                    <a:pt x="18246" y="24372"/>
                  </a:cubicBezTo>
                  <a:cubicBezTo>
                    <a:pt x="17846" y="24205"/>
                    <a:pt x="17479" y="23871"/>
                    <a:pt x="17146" y="23538"/>
                  </a:cubicBezTo>
                  <a:cubicBezTo>
                    <a:pt x="16445" y="22871"/>
                    <a:pt x="15811" y="22170"/>
                    <a:pt x="15211" y="21436"/>
                  </a:cubicBezTo>
                  <a:cubicBezTo>
                    <a:pt x="14577" y="20702"/>
                    <a:pt x="13977" y="19935"/>
                    <a:pt x="13410" y="19168"/>
                  </a:cubicBezTo>
                  <a:cubicBezTo>
                    <a:pt x="11075" y="16099"/>
                    <a:pt x="8873" y="12930"/>
                    <a:pt x="6705" y="9761"/>
                  </a:cubicBezTo>
                  <a:cubicBezTo>
                    <a:pt x="4537" y="6559"/>
                    <a:pt x="2435" y="3323"/>
                    <a:pt x="367" y="88"/>
                  </a:cubicBezTo>
                  <a:cubicBezTo>
                    <a:pt x="325" y="24"/>
                    <a:pt x="269" y="1"/>
                    <a:pt x="208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52"/>
            <p:cNvSpPr/>
            <p:nvPr/>
          </p:nvSpPr>
          <p:spPr>
            <a:xfrm>
              <a:off x="3208007" y="2573466"/>
              <a:ext cx="95011" cy="85281"/>
            </a:xfrm>
            <a:custGeom>
              <a:rect b="b" l="l" r="r" t="t"/>
              <a:pathLst>
                <a:path extrusionOk="0" h="4312" w="4804">
                  <a:moveTo>
                    <a:pt x="2407" y="1"/>
                  </a:moveTo>
                  <a:cubicBezTo>
                    <a:pt x="1475" y="1"/>
                    <a:pt x="609" y="619"/>
                    <a:pt x="334" y="1554"/>
                  </a:cubicBezTo>
                  <a:cubicBezTo>
                    <a:pt x="1" y="2722"/>
                    <a:pt x="668" y="3889"/>
                    <a:pt x="1802" y="4223"/>
                  </a:cubicBezTo>
                  <a:cubicBezTo>
                    <a:pt x="2006" y="4283"/>
                    <a:pt x="2211" y="4312"/>
                    <a:pt x="2414" y="4312"/>
                  </a:cubicBezTo>
                  <a:cubicBezTo>
                    <a:pt x="3339" y="4312"/>
                    <a:pt x="4197" y="3713"/>
                    <a:pt x="4470" y="2755"/>
                  </a:cubicBezTo>
                  <a:cubicBezTo>
                    <a:pt x="4804" y="1621"/>
                    <a:pt x="4137" y="420"/>
                    <a:pt x="3003" y="87"/>
                  </a:cubicBezTo>
                  <a:cubicBezTo>
                    <a:pt x="2804" y="28"/>
                    <a:pt x="2604" y="1"/>
                    <a:pt x="2407" y="1"/>
                  </a:cubicBezTo>
                  <a:close/>
                </a:path>
              </a:pathLst>
            </a:custGeom>
            <a:solidFill>
              <a:srgbClr val="5C4F5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52"/>
            <p:cNvSpPr/>
            <p:nvPr/>
          </p:nvSpPr>
          <p:spPr>
            <a:xfrm>
              <a:off x="3227132" y="2583730"/>
              <a:ext cx="41592" cy="37241"/>
            </a:xfrm>
            <a:custGeom>
              <a:rect b="b" l="l" r="r" t="t"/>
              <a:pathLst>
                <a:path extrusionOk="0" h="1883" w="2103">
                  <a:moveTo>
                    <a:pt x="1044" y="0"/>
                  </a:moveTo>
                  <a:cubicBezTo>
                    <a:pt x="638" y="0"/>
                    <a:pt x="272" y="255"/>
                    <a:pt x="134" y="668"/>
                  </a:cubicBezTo>
                  <a:cubicBezTo>
                    <a:pt x="1" y="1169"/>
                    <a:pt x="301" y="1703"/>
                    <a:pt x="801" y="1836"/>
                  </a:cubicBezTo>
                  <a:cubicBezTo>
                    <a:pt x="896" y="1867"/>
                    <a:pt x="990" y="1882"/>
                    <a:pt x="1083" y="1882"/>
                  </a:cubicBezTo>
                  <a:cubicBezTo>
                    <a:pt x="1479" y="1882"/>
                    <a:pt x="1834" y="1608"/>
                    <a:pt x="1969" y="1202"/>
                  </a:cubicBezTo>
                  <a:cubicBezTo>
                    <a:pt x="2102" y="702"/>
                    <a:pt x="1802" y="168"/>
                    <a:pt x="1302" y="35"/>
                  </a:cubicBezTo>
                  <a:cubicBezTo>
                    <a:pt x="1215" y="12"/>
                    <a:pt x="1129" y="0"/>
                    <a:pt x="1044" y="0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52"/>
            <p:cNvSpPr/>
            <p:nvPr/>
          </p:nvSpPr>
          <p:spPr>
            <a:xfrm>
              <a:off x="3211963" y="2581100"/>
              <a:ext cx="92381" cy="77844"/>
            </a:xfrm>
            <a:custGeom>
              <a:rect b="b" l="l" r="r" t="t"/>
              <a:pathLst>
                <a:path extrusionOk="0" h="3936" w="4671">
                  <a:moveTo>
                    <a:pt x="3403" y="1"/>
                  </a:moveTo>
                  <a:cubicBezTo>
                    <a:pt x="3670" y="334"/>
                    <a:pt x="3837" y="735"/>
                    <a:pt x="3837" y="1202"/>
                  </a:cubicBezTo>
                  <a:cubicBezTo>
                    <a:pt x="3837" y="2236"/>
                    <a:pt x="2969" y="3070"/>
                    <a:pt x="1935" y="3070"/>
                  </a:cubicBezTo>
                  <a:cubicBezTo>
                    <a:pt x="968" y="3070"/>
                    <a:pt x="201" y="2369"/>
                    <a:pt x="67" y="1435"/>
                  </a:cubicBezTo>
                  <a:lnTo>
                    <a:pt x="67" y="1435"/>
                  </a:lnTo>
                  <a:cubicBezTo>
                    <a:pt x="1" y="1902"/>
                    <a:pt x="67" y="2369"/>
                    <a:pt x="301" y="2803"/>
                  </a:cubicBezTo>
                  <a:cubicBezTo>
                    <a:pt x="712" y="3533"/>
                    <a:pt x="1450" y="3935"/>
                    <a:pt x="2206" y="3935"/>
                  </a:cubicBezTo>
                  <a:cubicBezTo>
                    <a:pt x="2556" y="3935"/>
                    <a:pt x="2909" y="3849"/>
                    <a:pt x="3236" y="3670"/>
                  </a:cubicBezTo>
                  <a:cubicBezTo>
                    <a:pt x="4304" y="3103"/>
                    <a:pt x="4671" y="1769"/>
                    <a:pt x="4104" y="735"/>
                  </a:cubicBezTo>
                  <a:cubicBezTo>
                    <a:pt x="3937" y="435"/>
                    <a:pt x="3670" y="168"/>
                    <a:pt x="3403" y="1"/>
                  </a:cubicBezTo>
                  <a:close/>
                </a:path>
              </a:pathLst>
            </a:custGeom>
            <a:solidFill>
              <a:srgbClr val="77515B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52"/>
            <p:cNvSpPr/>
            <p:nvPr/>
          </p:nvSpPr>
          <p:spPr>
            <a:xfrm>
              <a:off x="2661754" y="2613436"/>
              <a:ext cx="572658" cy="290294"/>
            </a:xfrm>
            <a:custGeom>
              <a:rect b="b" l="l" r="r" t="t"/>
              <a:pathLst>
                <a:path extrusionOk="0" h="14678" w="28955">
                  <a:moveTo>
                    <a:pt x="28254" y="0"/>
                  </a:moveTo>
                  <a:lnTo>
                    <a:pt x="1" y="14544"/>
                  </a:lnTo>
                  <a:lnTo>
                    <a:pt x="101" y="14678"/>
                  </a:lnTo>
                  <a:lnTo>
                    <a:pt x="28955" y="1201"/>
                  </a:lnTo>
                  <a:lnTo>
                    <a:pt x="28254" y="0"/>
                  </a:ln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52"/>
            <p:cNvSpPr/>
            <p:nvPr/>
          </p:nvSpPr>
          <p:spPr>
            <a:xfrm>
              <a:off x="3467942" y="2698656"/>
              <a:ext cx="343733" cy="972361"/>
            </a:xfrm>
            <a:custGeom>
              <a:rect b="b" l="l" r="r" t="t"/>
              <a:pathLst>
                <a:path extrusionOk="0" h="49165" w="17380">
                  <a:moveTo>
                    <a:pt x="15109" y="1"/>
                  </a:moveTo>
                  <a:cubicBezTo>
                    <a:pt x="14891" y="1"/>
                    <a:pt x="14682" y="14"/>
                    <a:pt x="14477" y="28"/>
                  </a:cubicBezTo>
                  <a:cubicBezTo>
                    <a:pt x="13977" y="61"/>
                    <a:pt x="13510" y="161"/>
                    <a:pt x="13043" y="228"/>
                  </a:cubicBezTo>
                  <a:cubicBezTo>
                    <a:pt x="11175" y="628"/>
                    <a:pt x="9440" y="1195"/>
                    <a:pt x="7706" y="1796"/>
                  </a:cubicBezTo>
                  <a:cubicBezTo>
                    <a:pt x="5938" y="2396"/>
                    <a:pt x="4237" y="3063"/>
                    <a:pt x="2535" y="3797"/>
                  </a:cubicBezTo>
                  <a:cubicBezTo>
                    <a:pt x="2535" y="3797"/>
                    <a:pt x="2502" y="3797"/>
                    <a:pt x="2502" y="3831"/>
                  </a:cubicBezTo>
                  <a:cubicBezTo>
                    <a:pt x="1968" y="4064"/>
                    <a:pt x="1768" y="4698"/>
                    <a:pt x="2002" y="5232"/>
                  </a:cubicBezTo>
                  <a:cubicBezTo>
                    <a:pt x="2192" y="5589"/>
                    <a:pt x="2553" y="5810"/>
                    <a:pt x="2938" y="5810"/>
                  </a:cubicBezTo>
                  <a:cubicBezTo>
                    <a:pt x="3092" y="5810"/>
                    <a:pt x="3250" y="5775"/>
                    <a:pt x="3403" y="5699"/>
                  </a:cubicBezTo>
                  <a:cubicBezTo>
                    <a:pt x="5037" y="4931"/>
                    <a:pt x="6672" y="4197"/>
                    <a:pt x="8340" y="3530"/>
                  </a:cubicBezTo>
                  <a:cubicBezTo>
                    <a:pt x="10007" y="2863"/>
                    <a:pt x="11709" y="2229"/>
                    <a:pt x="13410" y="1829"/>
                  </a:cubicBezTo>
                  <a:cubicBezTo>
                    <a:pt x="13810" y="1729"/>
                    <a:pt x="14244" y="1629"/>
                    <a:pt x="14644" y="1596"/>
                  </a:cubicBezTo>
                  <a:cubicBezTo>
                    <a:pt x="14879" y="1557"/>
                    <a:pt x="15124" y="1540"/>
                    <a:pt x="15342" y="1540"/>
                  </a:cubicBezTo>
                  <a:cubicBezTo>
                    <a:pt x="15495" y="1540"/>
                    <a:pt x="15634" y="1548"/>
                    <a:pt x="15745" y="1562"/>
                  </a:cubicBezTo>
                  <a:cubicBezTo>
                    <a:pt x="15841" y="1586"/>
                    <a:pt x="15885" y="1628"/>
                    <a:pt x="15903" y="1636"/>
                  </a:cubicBezTo>
                  <a:lnTo>
                    <a:pt x="15903" y="1636"/>
                  </a:lnTo>
                  <a:cubicBezTo>
                    <a:pt x="15907" y="1659"/>
                    <a:pt x="15912" y="1698"/>
                    <a:pt x="15912" y="1762"/>
                  </a:cubicBezTo>
                  <a:cubicBezTo>
                    <a:pt x="15878" y="2063"/>
                    <a:pt x="15745" y="2496"/>
                    <a:pt x="15578" y="2897"/>
                  </a:cubicBezTo>
                  <a:cubicBezTo>
                    <a:pt x="14944" y="4531"/>
                    <a:pt x="14110" y="6166"/>
                    <a:pt x="13310" y="7767"/>
                  </a:cubicBezTo>
                  <a:cubicBezTo>
                    <a:pt x="11642" y="10969"/>
                    <a:pt x="9841" y="14138"/>
                    <a:pt x="8006" y="17273"/>
                  </a:cubicBezTo>
                  <a:cubicBezTo>
                    <a:pt x="6205" y="20409"/>
                    <a:pt x="4337" y="23545"/>
                    <a:pt x="2435" y="26647"/>
                  </a:cubicBezTo>
                  <a:cubicBezTo>
                    <a:pt x="2402" y="26714"/>
                    <a:pt x="2402" y="26747"/>
                    <a:pt x="2369" y="26814"/>
                  </a:cubicBezTo>
                  <a:cubicBezTo>
                    <a:pt x="1802" y="30583"/>
                    <a:pt x="1234" y="34386"/>
                    <a:pt x="701" y="38188"/>
                  </a:cubicBezTo>
                  <a:cubicBezTo>
                    <a:pt x="467" y="40090"/>
                    <a:pt x="200" y="41991"/>
                    <a:pt x="34" y="43893"/>
                  </a:cubicBezTo>
                  <a:cubicBezTo>
                    <a:pt x="0" y="44159"/>
                    <a:pt x="0" y="44393"/>
                    <a:pt x="0" y="44660"/>
                  </a:cubicBezTo>
                  <a:cubicBezTo>
                    <a:pt x="0" y="44693"/>
                    <a:pt x="0" y="44726"/>
                    <a:pt x="0" y="44760"/>
                  </a:cubicBezTo>
                  <a:cubicBezTo>
                    <a:pt x="0" y="44793"/>
                    <a:pt x="34" y="44927"/>
                    <a:pt x="34" y="44927"/>
                  </a:cubicBezTo>
                  <a:lnTo>
                    <a:pt x="134" y="45127"/>
                  </a:lnTo>
                  <a:cubicBezTo>
                    <a:pt x="167" y="45227"/>
                    <a:pt x="234" y="45360"/>
                    <a:pt x="300" y="45460"/>
                  </a:cubicBezTo>
                  <a:cubicBezTo>
                    <a:pt x="534" y="45894"/>
                    <a:pt x="801" y="46294"/>
                    <a:pt x="1068" y="46695"/>
                  </a:cubicBezTo>
                  <a:cubicBezTo>
                    <a:pt x="1601" y="47495"/>
                    <a:pt x="2135" y="48296"/>
                    <a:pt x="2702" y="49063"/>
                  </a:cubicBezTo>
                  <a:cubicBezTo>
                    <a:pt x="2745" y="49128"/>
                    <a:pt x="2830" y="49164"/>
                    <a:pt x="2912" y="49164"/>
                  </a:cubicBezTo>
                  <a:cubicBezTo>
                    <a:pt x="2956" y="49164"/>
                    <a:pt x="3000" y="49153"/>
                    <a:pt x="3036" y="49130"/>
                  </a:cubicBezTo>
                  <a:cubicBezTo>
                    <a:pt x="3169" y="49063"/>
                    <a:pt x="3169" y="48896"/>
                    <a:pt x="3102" y="48763"/>
                  </a:cubicBezTo>
                  <a:cubicBezTo>
                    <a:pt x="2569" y="47995"/>
                    <a:pt x="2035" y="47195"/>
                    <a:pt x="1535" y="46394"/>
                  </a:cubicBezTo>
                  <a:cubicBezTo>
                    <a:pt x="1268" y="45994"/>
                    <a:pt x="1034" y="45594"/>
                    <a:pt x="801" y="45160"/>
                  </a:cubicBezTo>
                  <a:cubicBezTo>
                    <a:pt x="734" y="45060"/>
                    <a:pt x="701" y="44960"/>
                    <a:pt x="667" y="44860"/>
                  </a:cubicBezTo>
                  <a:lnTo>
                    <a:pt x="601" y="44726"/>
                  </a:lnTo>
                  <a:cubicBezTo>
                    <a:pt x="584" y="44710"/>
                    <a:pt x="584" y="44710"/>
                    <a:pt x="588" y="44710"/>
                  </a:cubicBezTo>
                  <a:cubicBezTo>
                    <a:pt x="592" y="44710"/>
                    <a:pt x="601" y="44710"/>
                    <a:pt x="601" y="44693"/>
                  </a:cubicBezTo>
                  <a:lnTo>
                    <a:pt x="601" y="44626"/>
                  </a:lnTo>
                  <a:cubicBezTo>
                    <a:pt x="601" y="44426"/>
                    <a:pt x="601" y="44193"/>
                    <a:pt x="634" y="43959"/>
                  </a:cubicBezTo>
                  <a:cubicBezTo>
                    <a:pt x="834" y="42058"/>
                    <a:pt x="1134" y="40190"/>
                    <a:pt x="1435" y="38289"/>
                  </a:cubicBezTo>
                  <a:cubicBezTo>
                    <a:pt x="1997" y="34547"/>
                    <a:pt x="2626" y="30773"/>
                    <a:pt x="3288" y="27032"/>
                  </a:cubicBezTo>
                  <a:lnTo>
                    <a:pt x="3288" y="27032"/>
                  </a:lnTo>
                  <a:cubicBezTo>
                    <a:pt x="5205" y="23990"/>
                    <a:pt x="7122" y="20915"/>
                    <a:pt x="8973" y="17841"/>
                  </a:cubicBezTo>
                  <a:cubicBezTo>
                    <a:pt x="10841" y="14705"/>
                    <a:pt x="12709" y="11569"/>
                    <a:pt x="14477" y="8367"/>
                  </a:cubicBezTo>
                  <a:cubicBezTo>
                    <a:pt x="15345" y="6766"/>
                    <a:pt x="16178" y="5165"/>
                    <a:pt x="16912" y="3397"/>
                  </a:cubicBezTo>
                  <a:cubicBezTo>
                    <a:pt x="17079" y="2963"/>
                    <a:pt x="17246" y="2530"/>
                    <a:pt x="17346" y="1929"/>
                  </a:cubicBezTo>
                  <a:cubicBezTo>
                    <a:pt x="17379" y="1629"/>
                    <a:pt x="17379" y="1162"/>
                    <a:pt x="17079" y="762"/>
                  </a:cubicBezTo>
                  <a:cubicBezTo>
                    <a:pt x="16812" y="361"/>
                    <a:pt x="16412" y="195"/>
                    <a:pt x="16112" y="128"/>
                  </a:cubicBezTo>
                  <a:cubicBezTo>
                    <a:pt x="15756" y="29"/>
                    <a:pt x="15425" y="1"/>
                    <a:pt x="15109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52"/>
            <p:cNvSpPr/>
            <p:nvPr/>
          </p:nvSpPr>
          <p:spPr>
            <a:xfrm>
              <a:off x="3105758" y="2582266"/>
              <a:ext cx="194630" cy="145523"/>
            </a:xfrm>
            <a:custGeom>
              <a:rect b="b" l="l" r="r" t="t"/>
              <a:pathLst>
                <a:path extrusionOk="0" h="7358" w="9841">
                  <a:moveTo>
                    <a:pt x="6013" y="1"/>
                  </a:moveTo>
                  <a:cubicBezTo>
                    <a:pt x="5933" y="1"/>
                    <a:pt x="5852" y="3"/>
                    <a:pt x="5771" y="9"/>
                  </a:cubicBezTo>
                  <a:cubicBezTo>
                    <a:pt x="3736" y="175"/>
                    <a:pt x="0" y="2244"/>
                    <a:pt x="134" y="4278"/>
                  </a:cubicBezTo>
                  <a:cubicBezTo>
                    <a:pt x="292" y="6208"/>
                    <a:pt x="3869" y="7358"/>
                    <a:pt x="5946" y="7358"/>
                  </a:cubicBezTo>
                  <a:cubicBezTo>
                    <a:pt x="6059" y="7358"/>
                    <a:pt x="6168" y="7354"/>
                    <a:pt x="6271" y="7347"/>
                  </a:cubicBezTo>
                  <a:cubicBezTo>
                    <a:pt x="8306" y="7214"/>
                    <a:pt x="9841" y="5446"/>
                    <a:pt x="9674" y="3411"/>
                  </a:cubicBezTo>
                  <a:cubicBezTo>
                    <a:pt x="9546" y="1491"/>
                    <a:pt x="7913" y="1"/>
                    <a:pt x="601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52"/>
            <p:cNvSpPr/>
            <p:nvPr/>
          </p:nvSpPr>
          <p:spPr>
            <a:xfrm>
              <a:off x="3107063" y="2612111"/>
              <a:ext cx="193325" cy="118111"/>
            </a:xfrm>
            <a:custGeom>
              <a:rect b="b" l="l" r="r" t="t"/>
              <a:pathLst>
                <a:path extrusionOk="0" h="5972" w="9775">
                  <a:moveTo>
                    <a:pt x="9608" y="1902"/>
                  </a:moveTo>
                  <a:cubicBezTo>
                    <a:pt x="9574" y="1335"/>
                    <a:pt x="9408" y="768"/>
                    <a:pt x="9107" y="301"/>
                  </a:cubicBezTo>
                  <a:cubicBezTo>
                    <a:pt x="8740" y="1402"/>
                    <a:pt x="7540" y="1802"/>
                    <a:pt x="6172" y="1635"/>
                  </a:cubicBezTo>
                  <a:cubicBezTo>
                    <a:pt x="5038" y="1468"/>
                    <a:pt x="4337" y="735"/>
                    <a:pt x="3337" y="268"/>
                  </a:cubicBezTo>
                  <a:cubicBezTo>
                    <a:pt x="2903" y="67"/>
                    <a:pt x="2436" y="1"/>
                    <a:pt x="1969" y="1"/>
                  </a:cubicBezTo>
                  <a:cubicBezTo>
                    <a:pt x="835" y="801"/>
                    <a:pt x="1" y="1802"/>
                    <a:pt x="68" y="2769"/>
                  </a:cubicBezTo>
                  <a:cubicBezTo>
                    <a:pt x="234" y="4804"/>
                    <a:pt x="4204" y="5972"/>
                    <a:pt x="6205" y="5838"/>
                  </a:cubicBezTo>
                  <a:cubicBezTo>
                    <a:pt x="8240" y="5705"/>
                    <a:pt x="9775" y="3937"/>
                    <a:pt x="9608" y="1902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52"/>
            <p:cNvSpPr/>
            <p:nvPr/>
          </p:nvSpPr>
          <p:spPr>
            <a:xfrm>
              <a:off x="3100477" y="2589248"/>
              <a:ext cx="95011" cy="85281"/>
            </a:xfrm>
            <a:custGeom>
              <a:rect b="b" l="l" r="r" t="t"/>
              <a:pathLst>
                <a:path extrusionOk="0" h="4312" w="4804">
                  <a:moveTo>
                    <a:pt x="2390" y="1"/>
                  </a:moveTo>
                  <a:cubicBezTo>
                    <a:pt x="1465" y="1"/>
                    <a:pt x="608" y="599"/>
                    <a:pt x="334" y="1557"/>
                  </a:cubicBezTo>
                  <a:cubicBezTo>
                    <a:pt x="0" y="2691"/>
                    <a:pt x="667" y="3892"/>
                    <a:pt x="1802" y="4226"/>
                  </a:cubicBezTo>
                  <a:cubicBezTo>
                    <a:pt x="2000" y="4284"/>
                    <a:pt x="2200" y="4312"/>
                    <a:pt x="2398" y="4312"/>
                  </a:cubicBezTo>
                  <a:cubicBezTo>
                    <a:pt x="3329" y="4312"/>
                    <a:pt x="4195" y="3694"/>
                    <a:pt x="4470" y="2758"/>
                  </a:cubicBezTo>
                  <a:cubicBezTo>
                    <a:pt x="4804" y="1624"/>
                    <a:pt x="4137" y="423"/>
                    <a:pt x="3002" y="89"/>
                  </a:cubicBezTo>
                  <a:cubicBezTo>
                    <a:pt x="2799" y="29"/>
                    <a:pt x="2593" y="1"/>
                    <a:pt x="2390" y="1"/>
                  </a:cubicBezTo>
                  <a:close/>
                </a:path>
              </a:pathLst>
            </a:custGeom>
            <a:solidFill>
              <a:srgbClr val="5C4F5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52"/>
            <p:cNvSpPr/>
            <p:nvPr/>
          </p:nvSpPr>
          <p:spPr>
            <a:xfrm>
              <a:off x="3119602" y="2599315"/>
              <a:ext cx="41592" cy="37241"/>
            </a:xfrm>
            <a:custGeom>
              <a:rect b="b" l="l" r="r" t="t"/>
              <a:pathLst>
                <a:path extrusionOk="0" h="1883" w="2103">
                  <a:moveTo>
                    <a:pt x="1021" y="1"/>
                  </a:moveTo>
                  <a:cubicBezTo>
                    <a:pt x="624" y="1"/>
                    <a:pt x="269" y="275"/>
                    <a:pt x="134" y="681"/>
                  </a:cubicBezTo>
                  <a:cubicBezTo>
                    <a:pt x="1" y="1181"/>
                    <a:pt x="301" y="1682"/>
                    <a:pt x="801" y="1849"/>
                  </a:cubicBezTo>
                  <a:cubicBezTo>
                    <a:pt x="888" y="1872"/>
                    <a:pt x="974" y="1883"/>
                    <a:pt x="1059" y="1883"/>
                  </a:cubicBezTo>
                  <a:cubicBezTo>
                    <a:pt x="1465" y="1883"/>
                    <a:pt x="1831" y="1629"/>
                    <a:pt x="1969" y="1215"/>
                  </a:cubicBezTo>
                  <a:cubicBezTo>
                    <a:pt x="2102" y="714"/>
                    <a:pt x="1802" y="181"/>
                    <a:pt x="1302" y="47"/>
                  </a:cubicBezTo>
                  <a:cubicBezTo>
                    <a:pt x="1207" y="16"/>
                    <a:pt x="1113" y="1"/>
                    <a:pt x="1021" y="1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52"/>
            <p:cNvSpPr/>
            <p:nvPr/>
          </p:nvSpPr>
          <p:spPr>
            <a:xfrm>
              <a:off x="3104433" y="2596289"/>
              <a:ext cx="92381" cy="78141"/>
            </a:xfrm>
            <a:custGeom>
              <a:rect b="b" l="l" r="r" t="t"/>
              <a:pathLst>
                <a:path extrusionOk="0" h="3951" w="4671">
                  <a:moveTo>
                    <a:pt x="3403" y="0"/>
                  </a:moveTo>
                  <a:cubicBezTo>
                    <a:pt x="3670" y="334"/>
                    <a:pt x="3837" y="767"/>
                    <a:pt x="3837" y="1234"/>
                  </a:cubicBezTo>
                  <a:cubicBezTo>
                    <a:pt x="3837" y="2248"/>
                    <a:pt x="3003" y="3070"/>
                    <a:pt x="1995" y="3070"/>
                  </a:cubicBezTo>
                  <a:cubicBezTo>
                    <a:pt x="1975" y="3070"/>
                    <a:pt x="1955" y="3070"/>
                    <a:pt x="1935" y="3069"/>
                  </a:cubicBezTo>
                  <a:cubicBezTo>
                    <a:pt x="968" y="3069"/>
                    <a:pt x="201" y="2368"/>
                    <a:pt x="67" y="1468"/>
                  </a:cubicBezTo>
                  <a:lnTo>
                    <a:pt x="67" y="1468"/>
                  </a:lnTo>
                  <a:cubicBezTo>
                    <a:pt x="0" y="1901"/>
                    <a:pt x="67" y="2402"/>
                    <a:pt x="301" y="2835"/>
                  </a:cubicBezTo>
                  <a:cubicBezTo>
                    <a:pt x="710" y="3540"/>
                    <a:pt x="1444" y="3950"/>
                    <a:pt x="2198" y="3950"/>
                  </a:cubicBezTo>
                  <a:cubicBezTo>
                    <a:pt x="2550" y="3950"/>
                    <a:pt x="2907" y="3861"/>
                    <a:pt x="3236" y="3669"/>
                  </a:cubicBezTo>
                  <a:cubicBezTo>
                    <a:pt x="4304" y="3102"/>
                    <a:pt x="4670" y="1801"/>
                    <a:pt x="4103" y="767"/>
                  </a:cubicBezTo>
                  <a:cubicBezTo>
                    <a:pt x="3937" y="434"/>
                    <a:pt x="3670" y="200"/>
                    <a:pt x="3403" y="0"/>
                  </a:cubicBezTo>
                  <a:close/>
                </a:path>
              </a:pathLst>
            </a:custGeom>
            <a:solidFill>
              <a:srgbClr val="77515B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52"/>
            <p:cNvSpPr/>
            <p:nvPr/>
          </p:nvSpPr>
          <p:spPr>
            <a:xfrm>
              <a:off x="3144680" y="2609777"/>
              <a:ext cx="481602" cy="342250"/>
            </a:xfrm>
            <a:custGeom>
              <a:rect b="b" l="l" r="r" t="t"/>
              <a:pathLst>
                <a:path extrusionOk="0" h="17305" w="24351">
                  <a:moveTo>
                    <a:pt x="14261" y="0"/>
                  </a:moveTo>
                  <a:cubicBezTo>
                    <a:pt x="9762" y="0"/>
                    <a:pt x="2057" y="3053"/>
                    <a:pt x="1101" y="6356"/>
                  </a:cubicBezTo>
                  <a:cubicBezTo>
                    <a:pt x="0" y="10126"/>
                    <a:pt x="8139" y="15830"/>
                    <a:pt x="11942" y="16931"/>
                  </a:cubicBezTo>
                  <a:cubicBezTo>
                    <a:pt x="12773" y="17181"/>
                    <a:pt x="13734" y="17304"/>
                    <a:pt x="14738" y="17304"/>
                  </a:cubicBezTo>
                  <a:cubicBezTo>
                    <a:pt x="18290" y="17304"/>
                    <a:pt x="22392" y="15759"/>
                    <a:pt x="23250" y="12794"/>
                  </a:cubicBezTo>
                  <a:cubicBezTo>
                    <a:pt x="24351" y="8992"/>
                    <a:pt x="19848" y="1320"/>
                    <a:pt x="16045" y="219"/>
                  </a:cubicBezTo>
                  <a:cubicBezTo>
                    <a:pt x="15546" y="70"/>
                    <a:pt x="14940" y="0"/>
                    <a:pt x="1426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52"/>
            <p:cNvSpPr/>
            <p:nvPr/>
          </p:nvSpPr>
          <p:spPr>
            <a:xfrm>
              <a:off x="3285198" y="2609480"/>
              <a:ext cx="205192" cy="46912"/>
            </a:xfrm>
            <a:custGeom>
              <a:rect b="b" l="l" r="r" t="t"/>
              <a:pathLst>
                <a:path extrusionOk="0" h="2372" w="10375">
                  <a:moveTo>
                    <a:pt x="7306" y="0"/>
                  </a:moveTo>
                  <a:cubicBezTo>
                    <a:pt x="5237" y="0"/>
                    <a:pt x="2502" y="634"/>
                    <a:pt x="0" y="1635"/>
                  </a:cubicBezTo>
                  <a:cubicBezTo>
                    <a:pt x="100" y="1701"/>
                    <a:pt x="200" y="1735"/>
                    <a:pt x="334" y="1768"/>
                  </a:cubicBezTo>
                  <a:cubicBezTo>
                    <a:pt x="458" y="1789"/>
                    <a:pt x="589" y="1797"/>
                    <a:pt x="723" y="1797"/>
                  </a:cubicBezTo>
                  <a:cubicBezTo>
                    <a:pt x="1021" y="1797"/>
                    <a:pt x="1336" y="1758"/>
                    <a:pt x="1635" y="1735"/>
                  </a:cubicBezTo>
                  <a:cubicBezTo>
                    <a:pt x="2269" y="1735"/>
                    <a:pt x="2902" y="1835"/>
                    <a:pt x="3536" y="1968"/>
                  </a:cubicBezTo>
                  <a:cubicBezTo>
                    <a:pt x="4540" y="2160"/>
                    <a:pt x="5700" y="2372"/>
                    <a:pt x="6811" y="2372"/>
                  </a:cubicBezTo>
                  <a:cubicBezTo>
                    <a:pt x="8213" y="2372"/>
                    <a:pt x="9537" y="2036"/>
                    <a:pt x="10374" y="901"/>
                  </a:cubicBezTo>
                  <a:cubicBezTo>
                    <a:pt x="9874" y="601"/>
                    <a:pt x="9407" y="367"/>
                    <a:pt x="8940" y="234"/>
                  </a:cubicBezTo>
                  <a:cubicBezTo>
                    <a:pt x="8540" y="100"/>
                    <a:pt x="8106" y="34"/>
                    <a:pt x="7606" y="34"/>
                  </a:cubicBezTo>
                  <a:cubicBezTo>
                    <a:pt x="7579" y="88"/>
                    <a:pt x="7529" y="143"/>
                    <a:pt x="7457" y="143"/>
                  </a:cubicBezTo>
                  <a:cubicBezTo>
                    <a:pt x="7441" y="143"/>
                    <a:pt x="7424" y="140"/>
                    <a:pt x="7406" y="134"/>
                  </a:cubicBezTo>
                  <a:cubicBezTo>
                    <a:pt x="7339" y="100"/>
                    <a:pt x="7306" y="67"/>
                    <a:pt x="7306" y="0"/>
                  </a:cubicBezTo>
                  <a:close/>
                </a:path>
              </a:pathLst>
            </a:custGeom>
            <a:solidFill>
              <a:srgbClr val="88434E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52"/>
            <p:cNvSpPr/>
            <p:nvPr/>
          </p:nvSpPr>
          <p:spPr>
            <a:xfrm>
              <a:off x="3144680" y="2665549"/>
              <a:ext cx="474363" cy="301508"/>
            </a:xfrm>
            <a:custGeom>
              <a:rect b="b" l="l" r="r" t="t"/>
              <a:pathLst>
                <a:path extrusionOk="0" h="15245" w="23985">
                  <a:moveTo>
                    <a:pt x="19981" y="468"/>
                  </a:moveTo>
                  <a:cubicBezTo>
                    <a:pt x="18347" y="301"/>
                    <a:pt x="16679" y="368"/>
                    <a:pt x="15278" y="1201"/>
                  </a:cubicBezTo>
                  <a:cubicBezTo>
                    <a:pt x="13777" y="2102"/>
                    <a:pt x="13210" y="3603"/>
                    <a:pt x="12576" y="5138"/>
                  </a:cubicBezTo>
                  <a:cubicBezTo>
                    <a:pt x="11875" y="6772"/>
                    <a:pt x="10374" y="8607"/>
                    <a:pt x="8373" y="8407"/>
                  </a:cubicBezTo>
                  <a:cubicBezTo>
                    <a:pt x="6939" y="8273"/>
                    <a:pt x="6171" y="6872"/>
                    <a:pt x="5704" y="5671"/>
                  </a:cubicBezTo>
                  <a:cubicBezTo>
                    <a:pt x="5037" y="3870"/>
                    <a:pt x="4804" y="1902"/>
                    <a:pt x="4637" y="1"/>
                  </a:cubicBezTo>
                  <a:cubicBezTo>
                    <a:pt x="2836" y="1035"/>
                    <a:pt x="1468" y="2269"/>
                    <a:pt x="1101" y="3536"/>
                  </a:cubicBezTo>
                  <a:cubicBezTo>
                    <a:pt x="0" y="7306"/>
                    <a:pt x="8139" y="13010"/>
                    <a:pt x="11942" y="14111"/>
                  </a:cubicBezTo>
                  <a:cubicBezTo>
                    <a:pt x="15711" y="15245"/>
                    <a:pt x="22149" y="13777"/>
                    <a:pt x="23250" y="9974"/>
                  </a:cubicBezTo>
                  <a:cubicBezTo>
                    <a:pt x="23984" y="7506"/>
                    <a:pt x="22283" y="3370"/>
                    <a:pt x="19981" y="468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52"/>
            <p:cNvSpPr/>
            <p:nvPr/>
          </p:nvSpPr>
          <p:spPr>
            <a:xfrm>
              <a:off x="3383492" y="2709712"/>
              <a:ext cx="297552" cy="266878"/>
            </a:xfrm>
            <a:custGeom>
              <a:rect b="b" l="l" r="r" t="t"/>
              <a:pathLst>
                <a:path extrusionOk="0" h="13494" w="15045">
                  <a:moveTo>
                    <a:pt x="7522" y="0"/>
                  </a:moveTo>
                  <a:cubicBezTo>
                    <a:pt x="4606" y="0"/>
                    <a:pt x="1920" y="1904"/>
                    <a:pt x="1068" y="4873"/>
                  </a:cubicBezTo>
                  <a:cubicBezTo>
                    <a:pt x="1" y="8442"/>
                    <a:pt x="2069" y="12178"/>
                    <a:pt x="5638" y="13212"/>
                  </a:cubicBezTo>
                  <a:cubicBezTo>
                    <a:pt x="6275" y="13403"/>
                    <a:pt x="6919" y="13493"/>
                    <a:pt x="7552" y="13493"/>
                  </a:cubicBezTo>
                  <a:cubicBezTo>
                    <a:pt x="10466" y="13493"/>
                    <a:pt x="13161" y="11574"/>
                    <a:pt x="14011" y="8642"/>
                  </a:cubicBezTo>
                  <a:cubicBezTo>
                    <a:pt x="15045" y="5039"/>
                    <a:pt x="13010" y="1303"/>
                    <a:pt x="9407" y="269"/>
                  </a:cubicBezTo>
                  <a:cubicBezTo>
                    <a:pt x="8779" y="87"/>
                    <a:pt x="8145" y="0"/>
                    <a:pt x="7522" y="0"/>
                  </a:cubicBezTo>
                  <a:close/>
                </a:path>
              </a:pathLst>
            </a:custGeom>
            <a:solidFill>
              <a:srgbClr val="3D2B2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52"/>
            <p:cNvSpPr/>
            <p:nvPr/>
          </p:nvSpPr>
          <p:spPr>
            <a:xfrm>
              <a:off x="3383492" y="2746043"/>
              <a:ext cx="291619" cy="230309"/>
            </a:xfrm>
            <a:custGeom>
              <a:rect b="b" l="l" r="r" t="t"/>
              <a:pathLst>
                <a:path extrusionOk="0" h="11645" w="14745">
                  <a:moveTo>
                    <a:pt x="12176" y="0"/>
                  </a:moveTo>
                  <a:cubicBezTo>
                    <a:pt x="10942" y="234"/>
                    <a:pt x="9774" y="634"/>
                    <a:pt x="8773" y="1368"/>
                  </a:cubicBezTo>
                  <a:cubicBezTo>
                    <a:pt x="7372" y="2369"/>
                    <a:pt x="6505" y="3903"/>
                    <a:pt x="5771" y="5404"/>
                  </a:cubicBezTo>
                  <a:cubicBezTo>
                    <a:pt x="5722" y="5453"/>
                    <a:pt x="5674" y="5484"/>
                    <a:pt x="5625" y="5484"/>
                  </a:cubicBezTo>
                  <a:cubicBezTo>
                    <a:pt x="5607" y="5484"/>
                    <a:pt x="5589" y="5480"/>
                    <a:pt x="5571" y="5471"/>
                  </a:cubicBezTo>
                  <a:cubicBezTo>
                    <a:pt x="3036" y="5037"/>
                    <a:pt x="2469" y="2669"/>
                    <a:pt x="2536" y="400"/>
                  </a:cubicBezTo>
                  <a:lnTo>
                    <a:pt x="2536" y="400"/>
                  </a:lnTo>
                  <a:cubicBezTo>
                    <a:pt x="1869" y="1134"/>
                    <a:pt x="1335" y="2002"/>
                    <a:pt x="1068" y="3036"/>
                  </a:cubicBezTo>
                  <a:cubicBezTo>
                    <a:pt x="1" y="6605"/>
                    <a:pt x="2069" y="10341"/>
                    <a:pt x="5638" y="11375"/>
                  </a:cubicBezTo>
                  <a:cubicBezTo>
                    <a:pt x="6267" y="11557"/>
                    <a:pt x="6902" y="11644"/>
                    <a:pt x="7528" y="11644"/>
                  </a:cubicBezTo>
                  <a:cubicBezTo>
                    <a:pt x="10451" y="11644"/>
                    <a:pt x="13159" y="9745"/>
                    <a:pt x="14011" y="6805"/>
                  </a:cubicBezTo>
                  <a:cubicBezTo>
                    <a:pt x="14744" y="4270"/>
                    <a:pt x="13944" y="1701"/>
                    <a:pt x="12176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52"/>
            <p:cNvSpPr/>
            <p:nvPr/>
          </p:nvSpPr>
          <p:spPr>
            <a:xfrm>
              <a:off x="2471100" y="2811348"/>
              <a:ext cx="976415" cy="880099"/>
            </a:xfrm>
            <a:custGeom>
              <a:rect b="b" l="l" r="r" t="t"/>
              <a:pathLst>
                <a:path extrusionOk="0" h="44500" w="49370">
                  <a:moveTo>
                    <a:pt x="6807" y="43741"/>
                  </a:moveTo>
                  <a:lnTo>
                    <a:pt x="6807" y="43741"/>
                  </a:lnTo>
                  <a:cubicBezTo>
                    <a:pt x="6805" y="43747"/>
                    <a:pt x="6805" y="43755"/>
                    <a:pt x="6805" y="43765"/>
                  </a:cubicBezTo>
                  <a:cubicBezTo>
                    <a:pt x="6784" y="43765"/>
                    <a:pt x="6790" y="43751"/>
                    <a:pt x="6807" y="43741"/>
                  </a:cubicBezTo>
                  <a:close/>
                  <a:moveTo>
                    <a:pt x="39028" y="1"/>
                  </a:moveTo>
                  <a:cubicBezTo>
                    <a:pt x="37527" y="1"/>
                    <a:pt x="36026" y="34"/>
                    <a:pt x="34525" y="101"/>
                  </a:cubicBezTo>
                  <a:cubicBezTo>
                    <a:pt x="33758" y="167"/>
                    <a:pt x="32991" y="234"/>
                    <a:pt x="32224" y="334"/>
                  </a:cubicBezTo>
                  <a:cubicBezTo>
                    <a:pt x="31490" y="401"/>
                    <a:pt x="30723" y="534"/>
                    <a:pt x="29922" y="734"/>
                  </a:cubicBezTo>
                  <a:lnTo>
                    <a:pt x="29355" y="868"/>
                  </a:lnTo>
                  <a:cubicBezTo>
                    <a:pt x="29155" y="935"/>
                    <a:pt x="28955" y="1001"/>
                    <a:pt x="28754" y="1101"/>
                  </a:cubicBezTo>
                  <a:lnTo>
                    <a:pt x="28421" y="1235"/>
                  </a:lnTo>
                  <a:cubicBezTo>
                    <a:pt x="28321" y="1268"/>
                    <a:pt x="28221" y="1301"/>
                    <a:pt x="28121" y="1368"/>
                  </a:cubicBezTo>
                  <a:lnTo>
                    <a:pt x="27820" y="1568"/>
                  </a:lnTo>
                  <a:cubicBezTo>
                    <a:pt x="27720" y="1635"/>
                    <a:pt x="27620" y="1702"/>
                    <a:pt x="27520" y="1768"/>
                  </a:cubicBezTo>
                  <a:cubicBezTo>
                    <a:pt x="26820" y="2369"/>
                    <a:pt x="26319" y="3036"/>
                    <a:pt x="25886" y="3703"/>
                  </a:cubicBezTo>
                  <a:cubicBezTo>
                    <a:pt x="25085" y="5104"/>
                    <a:pt x="24551" y="6539"/>
                    <a:pt x="24051" y="7973"/>
                  </a:cubicBezTo>
                  <a:cubicBezTo>
                    <a:pt x="23152" y="10869"/>
                    <a:pt x="22553" y="13765"/>
                    <a:pt x="22119" y="16727"/>
                  </a:cubicBezTo>
                  <a:lnTo>
                    <a:pt x="22119" y="16727"/>
                  </a:lnTo>
                  <a:cubicBezTo>
                    <a:pt x="19149" y="22271"/>
                    <a:pt x="16146" y="27814"/>
                    <a:pt x="13110" y="33324"/>
                  </a:cubicBezTo>
                  <a:cubicBezTo>
                    <a:pt x="11542" y="36093"/>
                    <a:pt x="9974" y="38895"/>
                    <a:pt x="8307" y="41564"/>
                  </a:cubicBezTo>
                  <a:cubicBezTo>
                    <a:pt x="7906" y="42231"/>
                    <a:pt x="7473" y="42931"/>
                    <a:pt x="7006" y="43498"/>
                  </a:cubicBezTo>
                  <a:cubicBezTo>
                    <a:pt x="6972" y="43565"/>
                    <a:pt x="6906" y="43665"/>
                    <a:pt x="6839" y="43698"/>
                  </a:cubicBezTo>
                  <a:cubicBezTo>
                    <a:pt x="6822" y="43715"/>
                    <a:pt x="6814" y="43723"/>
                    <a:pt x="6810" y="43732"/>
                  </a:cubicBezTo>
                  <a:lnTo>
                    <a:pt x="6810" y="43732"/>
                  </a:lnTo>
                  <a:cubicBezTo>
                    <a:pt x="6653" y="43728"/>
                    <a:pt x="6494" y="43698"/>
                    <a:pt x="6305" y="43698"/>
                  </a:cubicBezTo>
                  <a:cubicBezTo>
                    <a:pt x="5905" y="43665"/>
                    <a:pt x="5538" y="43598"/>
                    <a:pt x="5138" y="43565"/>
                  </a:cubicBezTo>
                  <a:cubicBezTo>
                    <a:pt x="3570" y="43332"/>
                    <a:pt x="2002" y="43031"/>
                    <a:pt x="468" y="42698"/>
                  </a:cubicBezTo>
                  <a:cubicBezTo>
                    <a:pt x="447" y="42694"/>
                    <a:pt x="426" y="42693"/>
                    <a:pt x="406" y="42693"/>
                  </a:cubicBezTo>
                  <a:cubicBezTo>
                    <a:pt x="234" y="42693"/>
                    <a:pt x="97" y="42815"/>
                    <a:pt x="67" y="42965"/>
                  </a:cubicBezTo>
                  <a:cubicBezTo>
                    <a:pt x="1" y="43165"/>
                    <a:pt x="134" y="43332"/>
                    <a:pt x="334" y="43365"/>
                  </a:cubicBezTo>
                  <a:cubicBezTo>
                    <a:pt x="1869" y="43732"/>
                    <a:pt x="3436" y="44032"/>
                    <a:pt x="5038" y="44299"/>
                  </a:cubicBezTo>
                  <a:cubicBezTo>
                    <a:pt x="5438" y="44366"/>
                    <a:pt x="5805" y="44432"/>
                    <a:pt x="6238" y="44466"/>
                  </a:cubicBezTo>
                  <a:cubicBezTo>
                    <a:pt x="6439" y="44499"/>
                    <a:pt x="6639" y="44499"/>
                    <a:pt x="6872" y="44499"/>
                  </a:cubicBezTo>
                  <a:lnTo>
                    <a:pt x="6972" y="44499"/>
                  </a:lnTo>
                  <a:cubicBezTo>
                    <a:pt x="7039" y="44499"/>
                    <a:pt x="7072" y="44466"/>
                    <a:pt x="7106" y="44466"/>
                  </a:cubicBezTo>
                  <a:cubicBezTo>
                    <a:pt x="7172" y="44432"/>
                    <a:pt x="7206" y="44432"/>
                    <a:pt x="7206" y="44432"/>
                  </a:cubicBezTo>
                  <a:cubicBezTo>
                    <a:pt x="7272" y="44366"/>
                    <a:pt x="7339" y="44299"/>
                    <a:pt x="7406" y="44266"/>
                  </a:cubicBezTo>
                  <a:cubicBezTo>
                    <a:pt x="7473" y="44199"/>
                    <a:pt x="7539" y="44099"/>
                    <a:pt x="7639" y="44032"/>
                  </a:cubicBezTo>
                  <a:cubicBezTo>
                    <a:pt x="8173" y="43365"/>
                    <a:pt x="8573" y="42698"/>
                    <a:pt x="9007" y="42031"/>
                  </a:cubicBezTo>
                  <a:cubicBezTo>
                    <a:pt x="10742" y="39329"/>
                    <a:pt x="12343" y="36560"/>
                    <a:pt x="13944" y="33791"/>
                  </a:cubicBezTo>
                  <a:cubicBezTo>
                    <a:pt x="17113" y="28287"/>
                    <a:pt x="20215" y="22717"/>
                    <a:pt x="23317" y="17146"/>
                  </a:cubicBezTo>
                  <a:cubicBezTo>
                    <a:pt x="23351" y="17079"/>
                    <a:pt x="23351" y="17013"/>
                    <a:pt x="23384" y="16946"/>
                  </a:cubicBezTo>
                  <a:cubicBezTo>
                    <a:pt x="23617" y="15512"/>
                    <a:pt x="23951" y="14077"/>
                    <a:pt x="24318" y="12643"/>
                  </a:cubicBezTo>
                  <a:cubicBezTo>
                    <a:pt x="24685" y="11242"/>
                    <a:pt x="25085" y="9841"/>
                    <a:pt x="25619" y="8507"/>
                  </a:cubicBezTo>
                  <a:cubicBezTo>
                    <a:pt x="26119" y="7139"/>
                    <a:pt x="26686" y="5838"/>
                    <a:pt x="27454" y="4704"/>
                  </a:cubicBezTo>
                  <a:cubicBezTo>
                    <a:pt x="27820" y="4137"/>
                    <a:pt x="28254" y="3636"/>
                    <a:pt x="28721" y="3303"/>
                  </a:cubicBezTo>
                  <a:cubicBezTo>
                    <a:pt x="28754" y="3270"/>
                    <a:pt x="28821" y="3236"/>
                    <a:pt x="28888" y="3203"/>
                  </a:cubicBezTo>
                  <a:lnTo>
                    <a:pt x="29055" y="3103"/>
                  </a:lnTo>
                  <a:cubicBezTo>
                    <a:pt x="29088" y="3069"/>
                    <a:pt x="29155" y="3036"/>
                    <a:pt x="29221" y="3036"/>
                  </a:cubicBezTo>
                  <a:lnTo>
                    <a:pt x="29422" y="2936"/>
                  </a:lnTo>
                  <a:lnTo>
                    <a:pt x="29889" y="2803"/>
                  </a:lnTo>
                  <a:lnTo>
                    <a:pt x="30389" y="2702"/>
                  </a:lnTo>
                  <a:cubicBezTo>
                    <a:pt x="31723" y="2469"/>
                    <a:pt x="33158" y="2369"/>
                    <a:pt x="34592" y="2369"/>
                  </a:cubicBezTo>
                  <a:cubicBezTo>
                    <a:pt x="34985" y="2360"/>
                    <a:pt x="35376" y="2356"/>
                    <a:pt x="35766" y="2356"/>
                  </a:cubicBezTo>
                  <a:cubicBezTo>
                    <a:pt x="36831" y="2356"/>
                    <a:pt x="37887" y="2387"/>
                    <a:pt x="38962" y="2436"/>
                  </a:cubicBezTo>
                  <a:cubicBezTo>
                    <a:pt x="41864" y="2569"/>
                    <a:pt x="44799" y="2836"/>
                    <a:pt x="47701" y="3169"/>
                  </a:cubicBezTo>
                  <a:lnTo>
                    <a:pt x="47768" y="3169"/>
                  </a:lnTo>
                  <a:cubicBezTo>
                    <a:pt x="47809" y="3173"/>
                    <a:pt x="47849" y="3175"/>
                    <a:pt x="47890" y="3175"/>
                  </a:cubicBezTo>
                  <a:cubicBezTo>
                    <a:pt x="48638" y="3175"/>
                    <a:pt x="49271" y="2597"/>
                    <a:pt x="49302" y="1869"/>
                  </a:cubicBezTo>
                  <a:cubicBezTo>
                    <a:pt x="49369" y="1068"/>
                    <a:pt x="48769" y="367"/>
                    <a:pt x="47968" y="334"/>
                  </a:cubicBezTo>
                  <a:cubicBezTo>
                    <a:pt x="44966" y="101"/>
                    <a:pt x="42031" y="1"/>
                    <a:pt x="39028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52"/>
            <p:cNvSpPr/>
            <p:nvPr/>
          </p:nvSpPr>
          <p:spPr>
            <a:xfrm>
              <a:off x="2916409" y="2930091"/>
              <a:ext cx="44875" cy="163639"/>
            </a:xfrm>
            <a:custGeom>
              <a:rect b="b" l="l" r="r" t="t"/>
              <a:pathLst>
                <a:path extrusionOk="0" h="8274" w="2269">
                  <a:moveTo>
                    <a:pt x="2269" y="1"/>
                  </a:moveTo>
                  <a:cubicBezTo>
                    <a:pt x="2002" y="635"/>
                    <a:pt x="1769" y="1302"/>
                    <a:pt x="1535" y="1969"/>
                  </a:cubicBezTo>
                  <a:cubicBezTo>
                    <a:pt x="901" y="4037"/>
                    <a:pt x="401" y="6172"/>
                    <a:pt x="1" y="8273"/>
                  </a:cubicBezTo>
                  <a:cubicBezTo>
                    <a:pt x="668" y="7273"/>
                    <a:pt x="1101" y="6172"/>
                    <a:pt x="1368" y="5004"/>
                  </a:cubicBezTo>
                  <a:cubicBezTo>
                    <a:pt x="1735" y="3570"/>
                    <a:pt x="1969" y="2102"/>
                    <a:pt x="2202" y="635"/>
                  </a:cubicBezTo>
                  <a:cubicBezTo>
                    <a:pt x="2236" y="401"/>
                    <a:pt x="2236" y="201"/>
                    <a:pt x="2269" y="1"/>
                  </a:cubicBezTo>
                  <a:close/>
                </a:path>
              </a:pathLst>
            </a:custGeom>
            <a:solidFill>
              <a:srgbClr val="27323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52"/>
            <p:cNvSpPr/>
            <p:nvPr/>
          </p:nvSpPr>
          <p:spPr>
            <a:xfrm>
              <a:off x="2607010" y="3676233"/>
              <a:ext cx="672" cy="20"/>
            </a:xfrm>
            <a:custGeom>
              <a:rect b="b" l="l" r="r" t="t"/>
              <a:pathLst>
                <a:path extrusionOk="0" h="1" w="3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4" y="1"/>
                    <a:pt x="34" y="1"/>
                    <a:pt x="0" y="1"/>
                  </a:cubicBezTo>
                  <a:close/>
                </a:path>
              </a:pathLst>
            </a:custGeom>
            <a:solidFill>
              <a:srgbClr val="151C2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52"/>
            <p:cNvSpPr/>
            <p:nvPr/>
          </p:nvSpPr>
          <p:spPr>
            <a:xfrm>
              <a:off x="2863642" y="1830350"/>
              <a:ext cx="377374" cy="980212"/>
            </a:xfrm>
            <a:custGeom>
              <a:rect b="b" l="l" r="r" t="t"/>
              <a:pathLst>
                <a:path extrusionOk="0" h="49562" w="19081">
                  <a:moveTo>
                    <a:pt x="1635" y="0"/>
                  </a:moveTo>
                  <a:cubicBezTo>
                    <a:pt x="1535" y="0"/>
                    <a:pt x="1468" y="67"/>
                    <a:pt x="1434" y="167"/>
                  </a:cubicBezTo>
                  <a:cubicBezTo>
                    <a:pt x="1068" y="4003"/>
                    <a:pt x="767" y="7873"/>
                    <a:pt x="500" y="11709"/>
                  </a:cubicBezTo>
                  <a:cubicBezTo>
                    <a:pt x="267" y="15545"/>
                    <a:pt x="33" y="19414"/>
                    <a:pt x="0" y="23284"/>
                  </a:cubicBezTo>
                  <a:cubicBezTo>
                    <a:pt x="0" y="24251"/>
                    <a:pt x="0" y="25218"/>
                    <a:pt x="33" y="26186"/>
                  </a:cubicBezTo>
                  <a:cubicBezTo>
                    <a:pt x="67" y="27153"/>
                    <a:pt x="134" y="28120"/>
                    <a:pt x="267" y="29088"/>
                  </a:cubicBezTo>
                  <a:cubicBezTo>
                    <a:pt x="367" y="29555"/>
                    <a:pt x="434" y="30055"/>
                    <a:pt x="667" y="30522"/>
                  </a:cubicBezTo>
                  <a:cubicBezTo>
                    <a:pt x="901" y="30989"/>
                    <a:pt x="1268" y="31356"/>
                    <a:pt x="1635" y="31690"/>
                  </a:cubicBezTo>
                  <a:cubicBezTo>
                    <a:pt x="2402" y="32290"/>
                    <a:pt x="3236" y="32791"/>
                    <a:pt x="4103" y="33224"/>
                  </a:cubicBezTo>
                  <a:cubicBezTo>
                    <a:pt x="5871" y="34091"/>
                    <a:pt x="7672" y="34759"/>
                    <a:pt x="9507" y="35392"/>
                  </a:cubicBezTo>
                  <a:cubicBezTo>
                    <a:pt x="11315" y="36017"/>
                    <a:pt x="13122" y="36544"/>
                    <a:pt x="14962" y="37038"/>
                  </a:cubicBezTo>
                  <a:lnTo>
                    <a:pt x="14962" y="37038"/>
                  </a:lnTo>
                  <a:lnTo>
                    <a:pt x="16845" y="48669"/>
                  </a:lnTo>
                  <a:cubicBezTo>
                    <a:pt x="16879" y="48735"/>
                    <a:pt x="16879" y="48769"/>
                    <a:pt x="16912" y="48835"/>
                  </a:cubicBezTo>
                  <a:cubicBezTo>
                    <a:pt x="17046" y="49262"/>
                    <a:pt x="17457" y="49561"/>
                    <a:pt x="17889" y="49561"/>
                  </a:cubicBezTo>
                  <a:cubicBezTo>
                    <a:pt x="17997" y="49561"/>
                    <a:pt x="18106" y="49543"/>
                    <a:pt x="18213" y="49502"/>
                  </a:cubicBezTo>
                  <a:cubicBezTo>
                    <a:pt x="18780" y="49336"/>
                    <a:pt x="19080" y="48735"/>
                    <a:pt x="18914" y="48202"/>
                  </a:cubicBezTo>
                  <a:lnTo>
                    <a:pt x="15278" y="36860"/>
                  </a:lnTo>
                  <a:lnTo>
                    <a:pt x="15244" y="36827"/>
                  </a:lnTo>
                  <a:cubicBezTo>
                    <a:pt x="15244" y="36793"/>
                    <a:pt x="15211" y="36727"/>
                    <a:pt x="15144" y="36727"/>
                  </a:cubicBezTo>
                  <a:cubicBezTo>
                    <a:pt x="13276" y="36226"/>
                    <a:pt x="11442" y="35693"/>
                    <a:pt x="9607" y="35059"/>
                  </a:cubicBezTo>
                  <a:cubicBezTo>
                    <a:pt x="7806" y="34458"/>
                    <a:pt x="5971" y="33758"/>
                    <a:pt x="4270" y="32924"/>
                  </a:cubicBezTo>
                  <a:cubicBezTo>
                    <a:pt x="3403" y="32490"/>
                    <a:pt x="2569" y="32023"/>
                    <a:pt x="1868" y="31423"/>
                  </a:cubicBezTo>
                  <a:cubicBezTo>
                    <a:pt x="1501" y="31123"/>
                    <a:pt x="1168" y="30789"/>
                    <a:pt x="967" y="30389"/>
                  </a:cubicBezTo>
                  <a:cubicBezTo>
                    <a:pt x="767" y="29989"/>
                    <a:pt x="701" y="29488"/>
                    <a:pt x="634" y="29021"/>
                  </a:cubicBezTo>
                  <a:cubicBezTo>
                    <a:pt x="467" y="28087"/>
                    <a:pt x="434" y="27120"/>
                    <a:pt x="400" y="26152"/>
                  </a:cubicBezTo>
                  <a:cubicBezTo>
                    <a:pt x="367" y="25218"/>
                    <a:pt x="367" y="24251"/>
                    <a:pt x="367" y="23284"/>
                  </a:cubicBezTo>
                  <a:cubicBezTo>
                    <a:pt x="400" y="19414"/>
                    <a:pt x="601" y="15578"/>
                    <a:pt x="834" y="11742"/>
                  </a:cubicBezTo>
                  <a:cubicBezTo>
                    <a:pt x="1101" y="7873"/>
                    <a:pt x="1434" y="4037"/>
                    <a:pt x="1801" y="201"/>
                  </a:cubicBezTo>
                  <a:cubicBezTo>
                    <a:pt x="1801" y="100"/>
                    <a:pt x="1735" y="34"/>
                    <a:pt x="1635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52"/>
            <p:cNvSpPr/>
            <p:nvPr/>
          </p:nvSpPr>
          <p:spPr>
            <a:xfrm>
              <a:off x="3385470" y="2867812"/>
              <a:ext cx="455238" cy="1055189"/>
            </a:xfrm>
            <a:custGeom>
              <a:rect b="b" l="l" r="r" t="t"/>
              <a:pathLst>
                <a:path extrusionOk="0" h="53353" w="23018">
                  <a:moveTo>
                    <a:pt x="1357" y="1"/>
                  </a:moveTo>
                  <a:cubicBezTo>
                    <a:pt x="1295" y="1"/>
                    <a:pt x="1232" y="5"/>
                    <a:pt x="1168" y="14"/>
                  </a:cubicBezTo>
                  <a:cubicBezTo>
                    <a:pt x="468" y="114"/>
                    <a:pt x="1" y="748"/>
                    <a:pt x="134" y="1449"/>
                  </a:cubicBezTo>
                  <a:lnTo>
                    <a:pt x="4137" y="27000"/>
                  </a:lnTo>
                  <a:cubicBezTo>
                    <a:pt x="4137" y="27034"/>
                    <a:pt x="4170" y="27067"/>
                    <a:pt x="4170" y="27100"/>
                  </a:cubicBezTo>
                  <a:lnTo>
                    <a:pt x="22389" y="50282"/>
                  </a:lnTo>
                  <a:lnTo>
                    <a:pt x="22650" y="53186"/>
                  </a:lnTo>
                  <a:cubicBezTo>
                    <a:pt x="22650" y="53286"/>
                    <a:pt x="22750" y="53352"/>
                    <a:pt x="22850" y="53352"/>
                  </a:cubicBezTo>
                  <a:cubicBezTo>
                    <a:pt x="22950" y="53352"/>
                    <a:pt x="23017" y="53252"/>
                    <a:pt x="22984" y="53152"/>
                  </a:cubicBezTo>
                  <a:lnTo>
                    <a:pt x="22717" y="50184"/>
                  </a:lnTo>
                  <a:cubicBezTo>
                    <a:pt x="22717" y="50150"/>
                    <a:pt x="22717" y="50117"/>
                    <a:pt x="22683" y="50117"/>
                  </a:cubicBezTo>
                  <a:lnTo>
                    <a:pt x="4466" y="26904"/>
                  </a:lnTo>
                  <a:lnTo>
                    <a:pt x="2636" y="1182"/>
                  </a:lnTo>
                  <a:cubicBezTo>
                    <a:pt x="2636" y="1148"/>
                    <a:pt x="2636" y="1082"/>
                    <a:pt x="2602" y="1048"/>
                  </a:cubicBezTo>
                  <a:cubicBezTo>
                    <a:pt x="2511" y="442"/>
                    <a:pt x="1979" y="1"/>
                    <a:pt x="1357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52"/>
            <p:cNvSpPr/>
            <p:nvPr/>
          </p:nvSpPr>
          <p:spPr>
            <a:xfrm>
              <a:off x="3503561" y="2817064"/>
              <a:ext cx="661716" cy="944475"/>
            </a:xfrm>
            <a:custGeom>
              <a:rect b="b" l="l" r="r" t="t"/>
              <a:pathLst>
                <a:path extrusionOk="0" h="47755" w="33458">
                  <a:moveTo>
                    <a:pt x="1441" y="0"/>
                  </a:moveTo>
                  <a:cubicBezTo>
                    <a:pt x="1294" y="0"/>
                    <a:pt x="1145" y="26"/>
                    <a:pt x="1001" y="78"/>
                  </a:cubicBezTo>
                  <a:cubicBezTo>
                    <a:pt x="334" y="345"/>
                    <a:pt x="1" y="1079"/>
                    <a:pt x="267" y="1713"/>
                  </a:cubicBezTo>
                  <a:lnTo>
                    <a:pt x="9541" y="25864"/>
                  </a:lnTo>
                  <a:cubicBezTo>
                    <a:pt x="9541" y="25897"/>
                    <a:pt x="9574" y="25930"/>
                    <a:pt x="9574" y="25930"/>
                  </a:cubicBezTo>
                  <a:lnTo>
                    <a:pt x="32240" y="44829"/>
                  </a:lnTo>
                  <a:lnTo>
                    <a:pt x="32240" y="44829"/>
                  </a:lnTo>
                  <a:lnTo>
                    <a:pt x="33091" y="47613"/>
                  </a:lnTo>
                  <a:cubicBezTo>
                    <a:pt x="33118" y="47695"/>
                    <a:pt x="33191" y="47755"/>
                    <a:pt x="33272" y="47755"/>
                  </a:cubicBezTo>
                  <a:cubicBezTo>
                    <a:pt x="33289" y="47755"/>
                    <a:pt x="33307" y="47752"/>
                    <a:pt x="33324" y="47746"/>
                  </a:cubicBezTo>
                  <a:cubicBezTo>
                    <a:pt x="33391" y="47713"/>
                    <a:pt x="33458" y="47613"/>
                    <a:pt x="33424" y="47512"/>
                  </a:cubicBezTo>
                  <a:lnTo>
                    <a:pt x="32557" y="44677"/>
                  </a:lnTo>
                  <a:cubicBezTo>
                    <a:pt x="32524" y="44644"/>
                    <a:pt x="32524" y="44610"/>
                    <a:pt x="32490" y="44577"/>
                  </a:cubicBezTo>
                  <a:lnTo>
                    <a:pt x="9813" y="25668"/>
                  </a:lnTo>
                  <a:lnTo>
                    <a:pt x="2669" y="912"/>
                  </a:lnTo>
                  <a:cubicBezTo>
                    <a:pt x="2636" y="879"/>
                    <a:pt x="2636" y="846"/>
                    <a:pt x="2636" y="812"/>
                  </a:cubicBezTo>
                  <a:cubicBezTo>
                    <a:pt x="2429" y="296"/>
                    <a:pt x="1944" y="0"/>
                    <a:pt x="1441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52"/>
            <p:cNvSpPr/>
            <p:nvPr/>
          </p:nvSpPr>
          <p:spPr>
            <a:xfrm>
              <a:off x="3494008" y="2800549"/>
              <a:ext cx="1056554" cy="903060"/>
            </a:xfrm>
            <a:custGeom>
              <a:rect b="b" l="l" r="r" t="t"/>
              <a:pathLst>
                <a:path extrusionOk="0" h="45661" w="53422">
                  <a:moveTo>
                    <a:pt x="6931" y="0"/>
                  </a:moveTo>
                  <a:cubicBezTo>
                    <a:pt x="6413" y="0"/>
                    <a:pt x="6121" y="13"/>
                    <a:pt x="6121" y="13"/>
                  </a:cubicBezTo>
                  <a:cubicBezTo>
                    <a:pt x="6014" y="7"/>
                    <a:pt x="5909" y="4"/>
                    <a:pt x="5806" y="4"/>
                  </a:cubicBezTo>
                  <a:cubicBezTo>
                    <a:pt x="0" y="4"/>
                    <a:pt x="484" y="9086"/>
                    <a:pt x="484" y="9086"/>
                  </a:cubicBezTo>
                  <a:cubicBezTo>
                    <a:pt x="917" y="16725"/>
                    <a:pt x="13459" y="19227"/>
                    <a:pt x="13459" y="19227"/>
                  </a:cubicBezTo>
                  <a:cubicBezTo>
                    <a:pt x="12726" y="30868"/>
                    <a:pt x="30738" y="33237"/>
                    <a:pt x="30738" y="33237"/>
                  </a:cubicBezTo>
                  <a:cubicBezTo>
                    <a:pt x="42212" y="44377"/>
                    <a:pt x="48136" y="45661"/>
                    <a:pt x="50257" y="45661"/>
                  </a:cubicBezTo>
                  <a:cubicBezTo>
                    <a:pt x="50892" y="45661"/>
                    <a:pt x="51186" y="45545"/>
                    <a:pt x="51186" y="45545"/>
                  </a:cubicBezTo>
                  <a:cubicBezTo>
                    <a:pt x="53421" y="34904"/>
                    <a:pt x="41980" y="23496"/>
                    <a:pt x="41980" y="23496"/>
                  </a:cubicBezTo>
                  <a:cubicBezTo>
                    <a:pt x="40179" y="15724"/>
                    <a:pt x="26869" y="7785"/>
                    <a:pt x="26869" y="7785"/>
                  </a:cubicBezTo>
                  <a:cubicBezTo>
                    <a:pt x="22491" y="498"/>
                    <a:pt x="10204" y="0"/>
                    <a:pt x="693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52"/>
            <p:cNvSpPr/>
            <p:nvPr/>
          </p:nvSpPr>
          <p:spPr>
            <a:xfrm>
              <a:off x="3571932" y="2830275"/>
              <a:ext cx="881641" cy="729513"/>
            </a:xfrm>
            <a:custGeom>
              <a:rect b="b" l="l" r="r" t="t"/>
              <a:pathLst>
                <a:path extrusionOk="0" h="36886" w="44578">
                  <a:moveTo>
                    <a:pt x="4727" y="0"/>
                  </a:moveTo>
                  <a:cubicBezTo>
                    <a:pt x="1" y="0"/>
                    <a:pt x="480" y="7183"/>
                    <a:pt x="480" y="7183"/>
                  </a:cubicBezTo>
                  <a:cubicBezTo>
                    <a:pt x="913" y="13320"/>
                    <a:pt x="11321" y="15422"/>
                    <a:pt x="11321" y="15422"/>
                  </a:cubicBezTo>
                  <a:cubicBezTo>
                    <a:pt x="10820" y="24729"/>
                    <a:pt x="25764" y="26763"/>
                    <a:pt x="25764" y="26763"/>
                  </a:cubicBezTo>
                  <a:cubicBezTo>
                    <a:pt x="35500" y="35876"/>
                    <a:pt x="40426" y="36886"/>
                    <a:pt x="42133" y="36886"/>
                  </a:cubicBezTo>
                  <a:cubicBezTo>
                    <a:pt x="42619" y="36886"/>
                    <a:pt x="42843" y="36804"/>
                    <a:pt x="42843" y="36804"/>
                  </a:cubicBezTo>
                  <a:cubicBezTo>
                    <a:pt x="44578" y="28331"/>
                    <a:pt x="35004" y="19091"/>
                    <a:pt x="35004" y="19091"/>
                  </a:cubicBezTo>
                  <a:cubicBezTo>
                    <a:pt x="33437" y="12887"/>
                    <a:pt x="22329" y="6415"/>
                    <a:pt x="22329" y="6415"/>
                  </a:cubicBezTo>
                  <a:cubicBezTo>
                    <a:pt x="18446" y="306"/>
                    <a:pt x="7504" y="7"/>
                    <a:pt x="5402" y="7"/>
                  </a:cubicBezTo>
                  <a:cubicBezTo>
                    <a:pt x="5174" y="7"/>
                    <a:pt x="5050" y="11"/>
                    <a:pt x="5050" y="11"/>
                  </a:cubicBezTo>
                  <a:cubicBezTo>
                    <a:pt x="4939" y="4"/>
                    <a:pt x="4832" y="0"/>
                    <a:pt x="4727" y="0"/>
                  </a:cubicBezTo>
                  <a:close/>
                </a:path>
              </a:pathLst>
            </a:custGeom>
            <a:solidFill>
              <a:srgbClr val="44344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52"/>
            <p:cNvSpPr/>
            <p:nvPr/>
          </p:nvSpPr>
          <p:spPr>
            <a:xfrm>
              <a:off x="3397356" y="2701168"/>
              <a:ext cx="1245567" cy="1288465"/>
            </a:xfrm>
            <a:custGeom>
              <a:rect b="b" l="l" r="r" t="t"/>
              <a:pathLst>
                <a:path extrusionOk="0" h="65148" w="62979">
                  <a:moveTo>
                    <a:pt x="3603" y="1"/>
                  </a:moveTo>
                  <a:cubicBezTo>
                    <a:pt x="0" y="1302"/>
                    <a:pt x="2468" y="7406"/>
                    <a:pt x="7239" y="9174"/>
                  </a:cubicBezTo>
                  <a:cubicBezTo>
                    <a:pt x="11975" y="10909"/>
                    <a:pt x="12676" y="5538"/>
                    <a:pt x="15911" y="16579"/>
                  </a:cubicBezTo>
                  <a:cubicBezTo>
                    <a:pt x="19147" y="27621"/>
                    <a:pt x="46667" y="60511"/>
                    <a:pt x="46667" y="60511"/>
                  </a:cubicBezTo>
                  <a:cubicBezTo>
                    <a:pt x="49902" y="63480"/>
                    <a:pt x="62978" y="65148"/>
                    <a:pt x="50603" y="43565"/>
                  </a:cubicBezTo>
                  <a:cubicBezTo>
                    <a:pt x="38227" y="22017"/>
                    <a:pt x="4403" y="868"/>
                    <a:pt x="4403" y="868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52"/>
            <p:cNvSpPr/>
            <p:nvPr/>
          </p:nvSpPr>
          <p:spPr>
            <a:xfrm>
              <a:off x="3491694" y="2645752"/>
              <a:ext cx="1529236" cy="826660"/>
            </a:xfrm>
            <a:custGeom>
              <a:rect b="b" l="l" r="r" t="t"/>
              <a:pathLst>
                <a:path extrusionOk="0" h="41798" w="77322">
                  <a:moveTo>
                    <a:pt x="0" y="2703"/>
                  </a:moveTo>
                  <a:cubicBezTo>
                    <a:pt x="267" y="1"/>
                    <a:pt x="6705" y="1435"/>
                    <a:pt x="9607" y="4771"/>
                  </a:cubicBezTo>
                  <a:cubicBezTo>
                    <a:pt x="12542" y="8107"/>
                    <a:pt x="7672" y="8941"/>
                    <a:pt x="18947" y="10608"/>
                  </a:cubicBezTo>
                  <a:cubicBezTo>
                    <a:pt x="30188" y="12276"/>
                    <a:pt x="68582" y="30256"/>
                    <a:pt x="68582" y="30256"/>
                  </a:cubicBezTo>
                  <a:cubicBezTo>
                    <a:pt x="72218" y="32424"/>
                    <a:pt x="77322" y="41797"/>
                    <a:pt x="53672" y="34125"/>
                  </a:cubicBezTo>
                  <a:cubicBezTo>
                    <a:pt x="30055" y="26453"/>
                    <a:pt x="1068" y="3237"/>
                    <a:pt x="1068" y="3237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52"/>
            <p:cNvSpPr/>
            <p:nvPr/>
          </p:nvSpPr>
          <p:spPr>
            <a:xfrm>
              <a:off x="3447492" y="2741178"/>
              <a:ext cx="1109004" cy="1367080"/>
            </a:xfrm>
            <a:custGeom>
              <a:rect b="b" l="l" r="r" t="t"/>
              <a:pathLst>
                <a:path extrusionOk="0" h="69123" w="56074">
                  <a:moveTo>
                    <a:pt x="8906" y="0"/>
                  </a:moveTo>
                  <a:cubicBezTo>
                    <a:pt x="8873" y="0"/>
                    <a:pt x="8840" y="4"/>
                    <a:pt x="8806" y="13"/>
                  </a:cubicBezTo>
                  <a:lnTo>
                    <a:pt x="8773" y="46"/>
                  </a:lnTo>
                  <a:lnTo>
                    <a:pt x="1301" y="3682"/>
                  </a:lnTo>
                  <a:cubicBezTo>
                    <a:pt x="1068" y="3782"/>
                    <a:pt x="867" y="3949"/>
                    <a:pt x="701" y="4149"/>
                  </a:cubicBezTo>
                  <a:cubicBezTo>
                    <a:pt x="0" y="4950"/>
                    <a:pt x="67" y="6150"/>
                    <a:pt x="867" y="6851"/>
                  </a:cubicBezTo>
                  <a:cubicBezTo>
                    <a:pt x="1237" y="7174"/>
                    <a:pt x="1698" y="7334"/>
                    <a:pt x="2157" y="7334"/>
                  </a:cubicBezTo>
                  <a:cubicBezTo>
                    <a:pt x="2693" y="7334"/>
                    <a:pt x="3225" y="7116"/>
                    <a:pt x="3603" y="6684"/>
                  </a:cubicBezTo>
                  <a:lnTo>
                    <a:pt x="8889" y="657"/>
                  </a:lnTo>
                  <a:lnTo>
                    <a:pt x="8889" y="657"/>
                  </a:lnTo>
                  <a:lnTo>
                    <a:pt x="52004" y="66293"/>
                  </a:lnTo>
                  <a:cubicBezTo>
                    <a:pt x="52037" y="66327"/>
                    <a:pt x="52071" y="66360"/>
                    <a:pt x="52071" y="66360"/>
                  </a:cubicBezTo>
                  <a:lnTo>
                    <a:pt x="55640" y="69062"/>
                  </a:lnTo>
                  <a:cubicBezTo>
                    <a:pt x="55682" y="69104"/>
                    <a:pt x="55735" y="69123"/>
                    <a:pt x="55791" y="69123"/>
                  </a:cubicBezTo>
                  <a:cubicBezTo>
                    <a:pt x="55868" y="69123"/>
                    <a:pt x="55949" y="69087"/>
                    <a:pt x="56007" y="69029"/>
                  </a:cubicBezTo>
                  <a:cubicBezTo>
                    <a:pt x="56074" y="68895"/>
                    <a:pt x="56074" y="68762"/>
                    <a:pt x="55940" y="68662"/>
                  </a:cubicBezTo>
                  <a:lnTo>
                    <a:pt x="52404" y="65960"/>
                  </a:lnTo>
                  <a:lnTo>
                    <a:pt x="52438" y="66027"/>
                  </a:lnTo>
                  <a:lnTo>
                    <a:pt x="9140" y="113"/>
                  </a:lnTo>
                  <a:cubicBezTo>
                    <a:pt x="9090" y="38"/>
                    <a:pt x="9002" y="0"/>
                    <a:pt x="8906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1" name="Google Shape;1841;p52"/>
          <p:cNvSpPr/>
          <p:nvPr/>
        </p:nvSpPr>
        <p:spPr>
          <a:xfrm>
            <a:off x="29325" y="3085775"/>
            <a:ext cx="1454400" cy="2150750"/>
          </a:xfrm>
          <a:custGeom>
            <a:rect b="b" l="l" r="r" t="t"/>
            <a:pathLst>
              <a:path extrusionOk="0" fill="none" h="86030" w="58176">
                <a:moveTo>
                  <a:pt x="1" y="74221"/>
                </a:moveTo>
                <a:cubicBezTo>
                  <a:pt x="2402" y="75588"/>
                  <a:pt x="5304" y="76389"/>
                  <a:pt x="7739" y="77323"/>
                </a:cubicBezTo>
                <a:cubicBezTo>
                  <a:pt x="23084" y="83194"/>
                  <a:pt x="47868" y="86029"/>
                  <a:pt x="56274" y="67549"/>
                </a:cubicBezTo>
                <a:cubicBezTo>
                  <a:pt x="57675" y="64480"/>
                  <a:pt x="58175" y="61078"/>
                  <a:pt x="57775" y="57709"/>
                </a:cubicBezTo>
                <a:cubicBezTo>
                  <a:pt x="56641" y="48502"/>
                  <a:pt x="48368" y="44666"/>
                  <a:pt x="39962" y="43832"/>
                </a:cubicBezTo>
                <a:cubicBezTo>
                  <a:pt x="36060" y="43432"/>
                  <a:pt x="32090" y="43265"/>
                  <a:pt x="28354" y="42098"/>
                </a:cubicBezTo>
                <a:cubicBezTo>
                  <a:pt x="22650" y="40330"/>
                  <a:pt x="18881" y="35893"/>
                  <a:pt x="17179" y="30222"/>
                </a:cubicBezTo>
                <a:cubicBezTo>
                  <a:pt x="16079" y="26520"/>
                  <a:pt x="15678" y="22617"/>
                  <a:pt x="15545" y="18781"/>
                </a:cubicBezTo>
                <a:cubicBezTo>
                  <a:pt x="15412" y="15045"/>
                  <a:pt x="15912" y="11042"/>
                  <a:pt x="15211" y="7373"/>
                </a:cubicBezTo>
                <a:cubicBezTo>
                  <a:pt x="14111" y="1535"/>
                  <a:pt x="13544" y="1"/>
                  <a:pt x="13544" y="1"/>
                </a:cubicBez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52"/>
          <p:cNvSpPr txBox="1"/>
          <p:nvPr>
            <p:ph idx="4294967295" type="title"/>
          </p:nvPr>
        </p:nvSpPr>
        <p:spPr>
          <a:xfrm>
            <a:off x="515625" y="307850"/>
            <a:ext cx="382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Species</a:t>
            </a:r>
            <a:endParaRPr sz="3600"/>
          </a:p>
        </p:txBody>
      </p:sp>
      <p:pic>
        <p:nvPicPr>
          <p:cNvPr id="1843" name="Google Shape;184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0125" y="1046075"/>
            <a:ext cx="6074150" cy="37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8" name="Google Shape;1848;p53"/>
          <p:cNvGrpSpPr/>
          <p:nvPr/>
        </p:nvGrpSpPr>
        <p:grpSpPr>
          <a:xfrm>
            <a:off x="62268" y="2606786"/>
            <a:ext cx="453360" cy="405240"/>
            <a:chOff x="2471100" y="1830350"/>
            <a:chExt cx="2549830" cy="2277908"/>
          </a:xfrm>
        </p:grpSpPr>
        <p:sp>
          <p:nvSpPr>
            <p:cNvPr id="1849" name="Google Shape;1849;p53"/>
            <p:cNvSpPr/>
            <p:nvPr/>
          </p:nvSpPr>
          <p:spPr>
            <a:xfrm>
              <a:off x="3625607" y="2722033"/>
              <a:ext cx="1155856" cy="1024395"/>
            </a:xfrm>
            <a:custGeom>
              <a:rect b="b" l="l" r="r" t="t"/>
              <a:pathLst>
                <a:path extrusionOk="0" h="51796" w="58443">
                  <a:moveTo>
                    <a:pt x="19961" y="0"/>
                  </a:moveTo>
                  <a:cubicBezTo>
                    <a:pt x="19935" y="0"/>
                    <a:pt x="19908" y="4"/>
                    <a:pt x="19881" y="13"/>
                  </a:cubicBezTo>
                  <a:lnTo>
                    <a:pt x="1368" y="5784"/>
                  </a:lnTo>
                  <a:cubicBezTo>
                    <a:pt x="1302" y="5784"/>
                    <a:pt x="1235" y="5817"/>
                    <a:pt x="1168" y="5851"/>
                  </a:cubicBezTo>
                  <a:cubicBezTo>
                    <a:pt x="334" y="6251"/>
                    <a:pt x="1" y="7218"/>
                    <a:pt x="401" y="8052"/>
                  </a:cubicBezTo>
                  <a:cubicBezTo>
                    <a:pt x="667" y="8633"/>
                    <a:pt x="1267" y="8968"/>
                    <a:pt x="1882" y="8968"/>
                  </a:cubicBezTo>
                  <a:cubicBezTo>
                    <a:pt x="2115" y="8968"/>
                    <a:pt x="2349" y="8920"/>
                    <a:pt x="2569" y="8820"/>
                  </a:cubicBezTo>
                  <a:lnTo>
                    <a:pt x="19875" y="481"/>
                  </a:lnTo>
                  <a:lnTo>
                    <a:pt x="54506" y="50049"/>
                  </a:lnTo>
                  <a:cubicBezTo>
                    <a:pt x="54540" y="50082"/>
                    <a:pt x="54573" y="50116"/>
                    <a:pt x="54606" y="50116"/>
                  </a:cubicBezTo>
                  <a:lnTo>
                    <a:pt x="58075" y="51784"/>
                  </a:lnTo>
                  <a:cubicBezTo>
                    <a:pt x="58099" y="51792"/>
                    <a:pt x="58125" y="51796"/>
                    <a:pt x="58151" y="51796"/>
                  </a:cubicBezTo>
                  <a:cubicBezTo>
                    <a:pt x="58235" y="51796"/>
                    <a:pt x="58325" y="51752"/>
                    <a:pt x="58376" y="51650"/>
                  </a:cubicBezTo>
                  <a:cubicBezTo>
                    <a:pt x="58442" y="51550"/>
                    <a:pt x="58376" y="51417"/>
                    <a:pt x="58276" y="51383"/>
                  </a:cubicBezTo>
                  <a:lnTo>
                    <a:pt x="54837" y="49730"/>
                  </a:lnTo>
                  <a:lnTo>
                    <a:pt x="54837" y="49730"/>
                  </a:lnTo>
                  <a:lnTo>
                    <a:pt x="20115" y="80"/>
                  </a:lnTo>
                  <a:cubicBezTo>
                    <a:pt x="20091" y="31"/>
                    <a:pt x="20030" y="0"/>
                    <a:pt x="19961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53"/>
            <p:cNvSpPr/>
            <p:nvPr/>
          </p:nvSpPr>
          <p:spPr>
            <a:xfrm>
              <a:off x="2577325" y="2109666"/>
              <a:ext cx="868865" cy="580351"/>
            </a:xfrm>
            <a:custGeom>
              <a:rect b="b" l="l" r="r" t="t"/>
              <a:pathLst>
                <a:path extrusionOk="0" h="29344" w="43932">
                  <a:moveTo>
                    <a:pt x="208" y="1"/>
                  </a:moveTo>
                  <a:cubicBezTo>
                    <a:pt x="173" y="1"/>
                    <a:pt x="137" y="9"/>
                    <a:pt x="100" y="21"/>
                  </a:cubicBezTo>
                  <a:cubicBezTo>
                    <a:pt x="33" y="88"/>
                    <a:pt x="0" y="188"/>
                    <a:pt x="67" y="254"/>
                  </a:cubicBezTo>
                  <a:cubicBezTo>
                    <a:pt x="2135" y="3523"/>
                    <a:pt x="4236" y="6759"/>
                    <a:pt x="6405" y="9928"/>
                  </a:cubicBezTo>
                  <a:cubicBezTo>
                    <a:pt x="8573" y="13130"/>
                    <a:pt x="10774" y="16299"/>
                    <a:pt x="13143" y="19368"/>
                  </a:cubicBezTo>
                  <a:cubicBezTo>
                    <a:pt x="13710" y="20135"/>
                    <a:pt x="14310" y="20902"/>
                    <a:pt x="14944" y="21636"/>
                  </a:cubicBezTo>
                  <a:cubicBezTo>
                    <a:pt x="15578" y="22370"/>
                    <a:pt x="16212" y="23104"/>
                    <a:pt x="16912" y="23805"/>
                  </a:cubicBezTo>
                  <a:cubicBezTo>
                    <a:pt x="17279" y="24105"/>
                    <a:pt x="17613" y="24472"/>
                    <a:pt x="18113" y="24705"/>
                  </a:cubicBezTo>
                  <a:cubicBezTo>
                    <a:pt x="18580" y="24939"/>
                    <a:pt x="19080" y="24972"/>
                    <a:pt x="19581" y="25005"/>
                  </a:cubicBezTo>
                  <a:cubicBezTo>
                    <a:pt x="19665" y="25008"/>
                    <a:pt x="19749" y="25010"/>
                    <a:pt x="19834" y="25010"/>
                  </a:cubicBezTo>
                  <a:cubicBezTo>
                    <a:pt x="20717" y="25010"/>
                    <a:pt x="21600" y="24857"/>
                    <a:pt x="22483" y="24705"/>
                  </a:cubicBezTo>
                  <a:cubicBezTo>
                    <a:pt x="24384" y="24305"/>
                    <a:pt x="26252" y="23738"/>
                    <a:pt x="28053" y="23104"/>
                  </a:cubicBezTo>
                  <a:cubicBezTo>
                    <a:pt x="29857" y="22481"/>
                    <a:pt x="31629" y="21793"/>
                    <a:pt x="33368" y="21041"/>
                  </a:cubicBezTo>
                  <a:lnTo>
                    <a:pt x="33368" y="21041"/>
                  </a:lnTo>
                  <a:lnTo>
                    <a:pt x="42030" y="29075"/>
                  </a:lnTo>
                  <a:cubicBezTo>
                    <a:pt x="42063" y="29108"/>
                    <a:pt x="42097" y="29142"/>
                    <a:pt x="42164" y="29175"/>
                  </a:cubicBezTo>
                  <a:cubicBezTo>
                    <a:pt x="42339" y="29288"/>
                    <a:pt x="42542" y="29344"/>
                    <a:pt x="42745" y="29344"/>
                  </a:cubicBezTo>
                  <a:cubicBezTo>
                    <a:pt x="43084" y="29344"/>
                    <a:pt x="43423" y="29188"/>
                    <a:pt x="43631" y="28875"/>
                  </a:cubicBezTo>
                  <a:cubicBezTo>
                    <a:pt x="43931" y="28408"/>
                    <a:pt x="43831" y="27741"/>
                    <a:pt x="43331" y="27440"/>
                  </a:cubicBezTo>
                  <a:lnTo>
                    <a:pt x="33491" y="20702"/>
                  </a:lnTo>
                  <a:cubicBezTo>
                    <a:pt x="33474" y="20686"/>
                    <a:pt x="33449" y="20677"/>
                    <a:pt x="33420" y="20677"/>
                  </a:cubicBezTo>
                  <a:cubicBezTo>
                    <a:pt x="33391" y="20677"/>
                    <a:pt x="33357" y="20686"/>
                    <a:pt x="33324" y="20702"/>
                  </a:cubicBezTo>
                  <a:cubicBezTo>
                    <a:pt x="31556" y="21436"/>
                    <a:pt x="29755" y="22137"/>
                    <a:pt x="27953" y="22770"/>
                  </a:cubicBezTo>
                  <a:cubicBezTo>
                    <a:pt x="26119" y="23404"/>
                    <a:pt x="24284" y="23971"/>
                    <a:pt x="22416" y="24372"/>
                  </a:cubicBezTo>
                  <a:cubicBezTo>
                    <a:pt x="21482" y="24538"/>
                    <a:pt x="20515" y="24672"/>
                    <a:pt x="19581" y="24672"/>
                  </a:cubicBezTo>
                  <a:cubicBezTo>
                    <a:pt x="19114" y="24638"/>
                    <a:pt x="18647" y="24572"/>
                    <a:pt x="18246" y="24372"/>
                  </a:cubicBezTo>
                  <a:cubicBezTo>
                    <a:pt x="17846" y="24205"/>
                    <a:pt x="17479" y="23871"/>
                    <a:pt x="17146" y="23538"/>
                  </a:cubicBezTo>
                  <a:cubicBezTo>
                    <a:pt x="16445" y="22871"/>
                    <a:pt x="15811" y="22170"/>
                    <a:pt x="15211" y="21436"/>
                  </a:cubicBezTo>
                  <a:cubicBezTo>
                    <a:pt x="14577" y="20702"/>
                    <a:pt x="13977" y="19935"/>
                    <a:pt x="13410" y="19168"/>
                  </a:cubicBezTo>
                  <a:cubicBezTo>
                    <a:pt x="11075" y="16099"/>
                    <a:pt x="8873" y="12930"/>
                    <a:pt x="6705" y="9761"/>
                  </a:cubicBezTo>
                  <a:cubicBezTo>
                    <a:pt x="4537" y="6559"/>
                    <a:pt x="2435" y="3323"/>
                    <a:pt x="367" y="88"/>
                  </a:cubicBezTo>
                  <a:cubicBezTo>
                    <a:pt x="325" y="24"/>
                    <a:pt x="269" y="1"/>
                    <a:pt x="208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53"/>
            <p:cNvSpPr/>
            <p:nvPr/>
          </p:nvSpPr>
          <p:spPr>
            <a:xfrm>
              <a:off x="3208007" y="2573466"/>
              <a:ext cx="95011" cy="85281"/>
            </a:xfrm>
            <a:custGeom>
              <a:rect b="b" l="l" r="r" t="t"/>
              <a:pathLst>
                <a:path extrusionOk="0" h="4312" w="4804">
                  <a:moveTo>
                    <a:pt x="2407" y="1"/>
                  </a:moveTo>
                  <a:cubicBezTo>
                    <a:pt x="1475" y="1"/>
                    <a:pt x="609" y="619"/>
                    <a:pt x="334" y="1554"/>
                  </a:cubicBezTo>
                  <a:cubicBezTo>
                    <a:pt x="1" y="2722"/>
                    <a:pt x="668" y="3889"/>
                    <a:pt x="1802" y="4223"/>
                  </a:cubicBezTo>
                  <a:cubicBezTo>
                    <a:pt x="2006" y="4283"/>
                    <a:pt x="2211" y="4312"/>
                    <a:pt x="2414" y="4312"/>
                  </a:cubicBezTo>
                  <a:cubicBezTo>
                    <a:pt x="3339" y="4312"/>
                    <a:pt x="4197" y="3713"/>
                    <a:pt x="4470" y="2755"/>
                  </a:cubicBezTo>
                  <a:cubicBezTo>
                    <a:pt x="4804" y="1621"/>
                    <a:pt x="4137" y="420"/>
                    <a:pt x="3003" y="87"/>
                  </a:cubicBezTo>
                  <a:cubicBezTo>
                    <a:pt x="2804" y="28"/>
                    <a:pt x="2604" y="1"/>
                    <a:pt x="2407" y="1"/>
                  </a:cubicBezTo>
                  <a:close/>
                </a:path>
              </a:pathLst>
            </a:custGeom>
            <a:solidFill>
              <a:srgbClr val="5C4F5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53"/>
            <p:cNvSpPr/>
            <p:nvPr/>
          </p:nvSpPr>
          <p:spPr>
            <a:xfrm>
              <a:off x="3227132" y="2583730"/>
              <a:ext cx="41592" cy="37241"/>
            </a:xfrm>
            <a:custGeom>
              <a:rect b="b" l="l" r="r" t="t"/>
              <a:pathLst>
                <a:path extrusionOk="0" h="1883" w="2103">
                  <a:moveTo>
                    <a:pt x="1044" y="0"/>
                  </a:moveTo>
                  <a:cubicBezTo>
                    <a:pt x="638" y="0"/>
                    <a:pt x="272" y="255"/>
                    <a:pt x="134" y="668"/>
                  </a:cubicBezTo>
                  <a:cubicBezTo>
                    <a:pt x="1" y="1169"/>
                    <a:pt x="301" y="1703"/>
                    <a:pt x="801" y="1836"/>
                  </a:cubicBezTo>
                  <a:cubicBezTo>
                    <a:pt x="896" y="1867"/>
                    <a:pt x="990" y="1882"/>
                    <a:pt x="1083" y="1882"/>
                  </a:cubicBezTo>
                  <a:cubicBezTo>
                    <a:pt x="1479" y="1882"/>
                    <a:pt x="1834" y="1608"/>
                    <a:pt x="1969" y="1202"/>
                  </a:cubicBezTo>
                  <a:cubicBezTo>
                    <a:pt x="2102" y="702"/>
                    <a:pt x="1802" y="168"/>
                    <a:pt x="1302" y="35"/>
                  </a:cubicBezTo>
                  <a:cubicBezTo>
                    <a:pt x="1215" y="12"/>
                    <a:pt x="1129" y="0"/>
                    <a:pt x="1044" y="0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53"/>
            <p:cNvSpPr/>
            <p:nvPr/>
          </p:nvSpPr>
          <p:spPr>
            <a:xfrm>
              <a:off x="3211963" y="2581100"/>
              <a:ext cx="92381" cy="77844"/>
            </a:xfrm>
            <a:custGeom>
              <a:rect b="b" l="l" r="r" t="t"/>
              <a:pathLst>
                <a:path extrusionOk="0" h="3936" w="4671">
                  <a:moveTo>
                    <a:pt x="3403" y="1"/>
                  </a:moveTo>
                  <a:cubicBezTo>
                    <a:pt x="3670" y="334"/>
                    <a:pt x="3837" y="735"/>
                    <a:pt x="3837" y="1202"/>
                  </a:cubicBezTo>
                  <a:cubicBezTo>
                    <a:pt x="3837" y="2236"/>
                    <a:pt x="2969" y="3070"/>
                    <a:pt x="1935" y="3070"/>
                  </a:cubicBezTo>
                  <a:cubicBezTo>
                    <a:pt x="968" y="3070"/>
                    <a:pt x="201" y="2369"/>
                    <a:pt x="67" y="1435"/>
                  </a:cubicBezTo>
                  <a:lnTo>
                    <a:pt x="67" y="1435"/>
                  </a:lnTo>
                  <a:cubicBezTo>
                    <a:pt x="1" y="1902"/>
                    <a:pt x="67" y="2369"/>
                    <a:pt x="301" y="2803"/>
                  </a:cubicBezTo>
                  <a:cubicBezTo>
                    <a:pt x="712" y="3533"/>
                    <a:pt x="1450" y="3935"/>
                    <a:pt x="2206" y="3935"/>
                  </a:cubicBezTo>
                  <a:cubicBezTo>
                    <a:pt x="2556" y="3935"/>
                    <a:pt x="2909" y="3849"/>
                    <a:pt x="3236" y="3670"/>
                  </a:cubicBezTo>
                  <a:cubicBezTo>
                    <a:pt x="4304" y="3103"/>
                    <a:pt x="4671" y="1769"/>
                    <a:pt x="4104" y="735"/>
                  </a:cubicBezTo>
                  <a:cubicBezTo>
                    <a:pt x="3937" y="435"/>
                    <a:pt x="3670" y="168"/>
                    <a:pt x="3403" y="1"/>
                  </a:cubicBezTo>
                  <a:close/>
                </a:path>
              </a:pathLst>
            </a:custGeom>
            <a:solidFill>
              <a:srgbClr val="77515B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53"/>
            <p:cNvSpPr/>
            <p:nvPr/>
          </p:nvSpPr>
          <p:spPr>
            <a:xfrm>
              <a:off x="2661754" y="2613436"/>
              <a:ext cx="572658" cy="290294"/>
            </a:xfrm>
            <a:custGeom>
              <a:rect b="b" l="l" r="r" t="t"/>
              <a:pathLst>
                <a:path extrusionOk="0" h="14678" w="28955">
                  <a:moveTo>
                    <a:pt x="28254" y="0"/>
                  </a:moveTo>
                  <a:lnTo>
                    <a:pt x="1" y="14544"/>
                  </a:lnTo>
                  <a:lnTo>
                    <a:pt x="101" y="14678"/>
                  </a:lnTo>
                  <a:lnTo>
                    <a:pt x="28955" y="1201"/>
                  </a:lnTo>
                  <a:lnTo>
                    <a:pt x="28254" y="0"/>
                  </a:ln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53"/>
            <p:cNvSpPr/>
            <p:nvPr/>
          </p:nvSpPr>
          <p:spPr>
            <a:xfrm>
              <a:off x="3467942" y="2698656"/>
              <a:ext cx="343733" cy="972361"/>
            </a:xfrm>
            <a:custGeom>
              <a:rect b="b" l="l" r="r" t="t"/>
              <a:pathLst>
                <a:path extrusionOk="0" h="49165" w="17380">
                  <a:moveTo>
                    <a:pt x="15109" y="1"/>
                  </a:moveTo>
                  <a:cubicBezTo>
                    <a:pt x="14891" y="1"/>
                    <a:pt x="14682" y="14"/>
                    <a:pt x="14477" y="28"/>
                  </a:cubicBezTo>
                  <a:cubicBezTo>
                    <a:pt x="13977" y="61"/>
                    <a:pt x="13510" y="161"/>
                    <a:pt x="13043" y="228"/>
                  </a:cubicBezTo>
                  <a:cubicBezTo>
                    <a:pt x="11175" y="628"/>
                    <a:pt x="9440" y="1195"/>
                    <a:pt x="7706" y="1796"/>
                  </a:cubicBezTo>
                  <a:cubicBezTo>
                    <a:pt x="5938" y="2396"/>
                    <a:pt x="4237" y="3063"/>
                    <a:pt x="2535" y="3797"/>
                  </a:cubicBezTo>
                  <a:cubicBezTo>
                    <a:pt x="2535" y="3797"/>
                    <a:pt x="2502" y="3797"/>
                    <a:pt x="2502" y="3831"/>
                  </a:cubicBezTo>
                  <a:cubicBezTo>
                    <a:pt x="1968" y="4064"/>
                    <a:pt x="1768" y="4698"/>
                    <a:pt x="2002" y="5232"/>
                  </a:cubicBezTo>
                  <a:cubicBezTo>
                    <a:pt x="2192" y="5589"/>
                    <a:pt x="2553" y="5810"/>
                    <a:pt x="2938" y="5810"/>
                  </a:cubicBezTo>
                  <a:cubicBezTo>
                    <a:pt x="3092" y="5810"/>
                    <a:pt x="3250" y="5775"/>
                    <a:pt x="3403" y="5699"/>
                  </a:cubicBezTo>
                  <a:cubicBezTo>
                    <a:pt x="5037" y="4931"/>
                    <a:pt x="6672" y="4197"/>
                    <a:pt x="8340" y="3530"/>
                  </a:cubicBezTo>
                  <a:cubicBezTo>
                    <a:pt x="10007" y="2863"/>
                    <a:pt x="11709" y="2229"/>
                    <a:pt x="13410" y="1829"/>
                  </a:cubicBezTo>
                  <a:cubicBezTo>
                    <a:pt x="13810" y="1729"/>
                    <a:pt x="14244" y="1629"/>
                    <a:pt x="14644" y="1596"/>
                  </a:cubicBezTo>
                  <a:cubicBezTo>
                    <a:pt x="14879" y="1557"/>
                    <a:pt x="15124" y="1540"/>
                    <a:pt x="15342" y="1540"/>
                  </a:cubicBezTo>
                  <a:cubicBezTo>
                    <a:pt x="15495" y="1540"/>
                    <a:pt x="15634" y="1548"/>
                    <a:pt x="15745" y="1562"/>
                  </a:cubicBezTo>
                  <a:cubicBezTo>
                    <a:pt x="15841" y="1586"/>
                    <a:pt x="15885" y="1628"/>
                    <a:pt x="15903" y="1636"/>
                  </a:cubicBezTo>
                  <a:lnTo>
                    <a:pt x="15903" y="1636"/>
                  </a:lnTo>
                  <a:cubicBezTo>
                    <a:pt x="15907" y="1659"/>
                    <a:pt x="15912" y="1698"/>
                    <a:pt x="15912" y="1762"/>
                  </a:cubicBezTo>
                  <a:cubicBezTo>
                    <a:pt x="15878" y="2063"/>
                    <a:pt x="15745" y="2496"/>
                    <a:pt x="15578" y="2897"/>
                  </a:cubicBezTo>
                  <a:cubicBezTo>
                    <a:pt x="14944" y="4531"/>
                    <a:pt x="14110" y="6166"/>
                    <a:pt x="13310" y="7767"/>
                  </a:cubicBezTo>
                  <a:cubicBezTo>
                    <a:pt x="11642" y="10969"/>
                    <a:pt x="9841" y="14138"/>
                    <a:pt x="8006" y="17273"/>
                  </a:cubicBezTo>
                  <a:cubicBezTo>
                    <a:pt x="6205" y="20409"/>
                    <a:pt x="4337" y="23545"/>
                    <a:pt x="2435" y="26647"/>
                  </a:cubicBezTo>
                  <a:cubicBezTo>
                    <a:pt x="2402" y="26714"/>
                    <a:pt x="2402" y="26747"/>
                    <a:pt x="2369" y="26814"/>
                  </a:cubicBezTo>
                  <a:cubicBezTo>
                    <a:pt x="1802" y="30583"/>
                    <a:pt x="1234" y="34386"/>
                    <a:pt x="701" y="38188"/>
                  </a:cubicBezTo>
                  <a:cubicBezTo>
                    <a:pt x="467" y="40090"/>
                    <a:pt x="200" y="41991"/>
                    <a:pt x="34" y="43893"/>
                  </a:cubicBezTo>
                  <a:cubicBezTo>
                    <a:pt x="0" y="44159"/>
                    <a:pt x="0" y="44393"/>
                    <a:pt x="0" y="44660"/>
                  </a:cubicBezTo>
                  <a:cubicBezTo>
                    <a:pt x="0" y="44693"/>
                    <a:pt x="0" y="44726"/>
                    <a:pt x="0" y="44760"/>
                  </a:cubicBezTo>
                  <a:cubicBezTo>
                    <a:pt x="0" y="44793"/>
                    <a:pt x="34" y="44927"/>
                    <a:pt x="34" y="44927"/>
                  </a:cubicBezTo>
                  <a:lnTo>
                    <a:pt x="134" y="45127"/>
                  </a:lnTo>
                  <a:cubicBezTo>
                    <a:pt x="167" y="45227"/>
                    <a:pt x="234" y="45360"/>
                    <a:pt x="300" y="45460"/>
                  </a:cubicBezTo>
                  <a:cubicBezTo>
                    <a:pt x="534" y="45894"/>
                    <a:pt x="801" y="46294"/>
                    <a:pt x="1068" y="46695"/>
                  </a:cubicBezTo>
                  <a:cubicBezTo>
                    <a:pt x="1601" y="47495"/>
                    <a:pt x="2135" y="48296"/>
                    <a:pt x="2702" y="49063"/>
                  </a:cubicBezTo>
                  <a:cubicBezTo>
                    <a:pt x="2745" y="49128"/>
                    <a:pt x="2830" y="49164"/>
                    <a:pt x="2912" y="49164"/>
                  </a:cubicBezTo>
                  <a:cubicBezTo>
                    <a:pt x="2956" y="49164"/>
                    <a:pt x="3000" y="49153"/>
                    <a:pt x="3036" y="49130"/>
                  </a:cubicBezTo>
                  <a:cubicBezTo>
                    <a:pt x="3169" y="49063"/>
                    <a:pt x="3169" y="48896"/>
                    <a:pt x="3102" y="48763"/>
                  </a:cubicBezTo>
                  <a:cubicBezTo>
                    <a:pt x="2569" y="47995"/>
                    <a:pt x="2035" y="47195"/>
                    <a:pt x="1535" y="46394"/>
                  </a:cubicBezTo>
                  <a:cubicBezTo>
                    <a:pt x="1268" y="45994"/>
                    <a:pt x="1034" y="45594"/>
                    <a:pt x="801" y="45160"/>
                  </a:cubicBezTo>
                  <a:cubicBezTo>
                    <a:pt x="734" y="45060"/>
                    <a:pt x="701" y="44960"/>
                    <a:pt x="667" y="44860"/>
                  </a:cubicBezTo>
                  <a:lnTo>
                    <a:pt x="601" y="44726"/>
                  </a:lnTo>
                  <a:cubicBezTo>
                    <a:pt x="584" y="44710"/>
                    <a:pt x="584" y="44710"/>
                    <a:pt x="588" y="44710"/>
                  </a:cubicBezTo>
                  <a:cubicBezTo>
                    <a:pt x="592" y="44710"/>
                    <a:pt x="601" y="44710"/>
                    <a:pt x="601" y="44693"/>
                  </a:cubicBezTo>
                  <a:lnTo>
                    <a:pt x="601" y="44626"/>
                  </a:lnTo>
                  <a:cubicBezTo>
                    <a:pt x="601" y="44426"/>
                    <a:pt x="601" y="44193"/>
                    <a:pt x="634" y="43959"/>
                  </a:cubicBezTo>
                  <a:cubicBezTo>
                    <a:pt x="834" y="42058"/>
                    <a:pt x="1134" y="40190"/>
                    <a:pt x="1435" y="38289"/>
                  </a:cubicBezTo>
                  <a:cubicBezTo>
                    <a:pt x="1997" y="34547"/>
                    <a:pt x="2626" y="30773"/>
                    <a:pt x="3288" y="27032"/>
                  </a:cubicBezTo>
                  <a:lnTo>
                    <a:pt x="3288" y="27032"/>
                  </a:lnTo>
                  <a:cubicBezTo>
                    <a:pt x="5205" y="23990"/>
                    <a:pt x="7122" y="20915"/>
                    <a:pt x="8973" y="17841"/>
                  </a:cubicBezTo>
                  <a:cubicBezTo>
                    <a:pt x="10841" y="14705"/>
                    <a:pt x="12709" y="11569"/>
                    <a:pt x="14477" y="8367"/>
                  </a:cubicBezTo>
                  <a:cubicBezTo>
                    <a:pt x="15345" y="6766"/>
                    <a:pt x="16178" y="5165"/>
                    <a:pt x="16912" y="3397"/>
                  </a:cubicBezTo>
                  <a:cubicBezTo>
                    <a:pt x="17079" y="2963"/>
                    <a:pt x="17246" y="2530"/>
                    <a:pt x="17346" y="1929"/>
                  </a:cubicBezTo>
                  <a:cubicBezTo>
                    <a:pt x="17379" y="1629"/>
                    <a:pt x="17379" y="1162"/>
                    <a:pt x="17079" y="762"/>
                  </a:cubicBezTo>
                  <a:cubicBezTo>
                    <a:pt x="16812" y="361"/>
                    <a:pt x="16412" y="195"/>
                    <a:pt x="16112" y="128"/>
                  </a:cubicBezTo>
                  <a:cubicBezTo>
                    <a:pt x="15756" y="29"/>
                    <a:pt x="15425" y="1"/>
                    <a:pt x="15109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53"/>
            <p:cNvSpPr/>
            <p:nvPr/>
          </p:nvSpPr>
          <p:spPr>
            <a:xfrm>
              <a:off x="3105758" y="2582266"/>
              <a:ext cx="194630" cy="145523"/>
            </a:xfrm>
            <a:custGeom>
              <a:rect b="b" l="l" r="r" t="t"/>
              <a:pathLst>
                <a:path extrusionOk="0" h="7358" w="9841">
                  <a:moveTo>
                    <a:pt x="6013" y="1"/>
                  </a:moveTo>
                  <a:cubicBezTo>
                    <a:pt x="5933" y="1"/>
                    <a:pt x="5852" y="3"/>
                    <a:pt x="5771" y="9"/>
                  </a:cubicBezTo>
                  <a:cubicBezTo>
                    <a:pt x="3736" y="175"/>
                    <a:pt x="0" y="2244"/>
                    <a:pt x="134" y="4278"/>
                  </a:cubicBezTo>
                  <a:cubicBezTo>
                    <a:pt x="292" y="6208"/>
                    <a:pt x="3869" y="7358"/>
                    <a:pt x="5946" y="7358"/>
                  </a:cubicBezTo>
                  <a:cubicBezTo>
                    <a:pt x="6059" y="7358"/>
                    <a:pt x="6168" y="7354"/>
                    <a:pt x="6271" y="7347"/>
                  </a:cubicBezTo>
                  <a:cubicBezTo>
                    <a:pt x="8306" y="7214"/>
                    <a:pt x="9841" y="5446"/>
                    <a:pt x="9674" y="3411"/>
                  </a:cubicBezTo>
                  <a:cubicBezTo>
                    <a:pt x="9546" y="1491"/>
                    <a:pt x="7913" y="1"/>
                    <a:pt x="601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53"/>
            <p:cNvSpPr/>
            <p:nvPr/>
          </p:nvSpPr>
          <p:spPr>
            <a:xfrm>
              <a:off x="3107063" y="2612111"/>
              <a:ext cx="193325" cy="118111"/>
            </a:xfrm>
            <a:custGeom>
              <a:rect b="b" l="l" r="r" t="t"/>
              <a:pathLst>
                <a:path extrusionOk="0" h="5972" w="9775">
                  <a:moveTo>
                    <a:pt x="9608" y="1902"/>
                  </a:moveTo>
                  <a:cubicBezTo>
                    <a:pt x="9574" y="1335"/>
                    <a:pt x="9408" y="768"/>
                    <a:pt x="9107" y="301"/>
                  </a:cubicBezTo>
                  <a:cubicBezTo>
                    <a:pt x="8740" y="1402"/>
                    <a:pt x="7540" y="1802"/>
                    <a:pt x="6172" y="1635"/>
                  </a:cubicBezTo>
                  <a:cubicBezTo>
                    <a:pt x="5038" y="1468"/>
                    <a:pt x="4337" y="735"/>
                    <a:pt x="3337" y="268"/>
                  </a:cubicBezTo>
                  <a:cubicBezTo>
                    <a:pt x="2903" y="67"/>
                    <a:pt x="2436" y="1"/>
                    <a:pt x="1969" y="1"/>
                  </a:cubicBezTo>
                  <a:cubicBezTo>
                    <a:pt x="835" y="801"/>
                    <a:pt x="1" y="1802"/>
                    <a:pt x="68" y="2769"/>
                  </a:cubicBezTo>
                  <a:cubicBezTo>
                    <a:pt x="234" y="4804"/>
                    <a:pt x="4204" y="5972"/>
                    <a:pt x="6205" y="5838"/>
                  </a:cubicBezTo>
                  <a:cubicBezTo>
                    <a:pt x="8240" y="5705"/>
                    <a:pt x="9775" y="3937"/>
                    <a:pt x="9608" y="1902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53"/>
            <p:cNvSpPr/>
            <p:nvPr/>
          </p:nvSpPr>
          <p:spPr>
            <a:xfrm>
              <a:off x="3100477" y="2589248"/>
              <a:ext cx="95011" cy="85281"/>
            </a:xfrm>
            <a:custGeom>
              <a:rect b="b" l="l" r="r" t="t"/>
              <a:pathLst>
                <a:path extrusionOk="0" h="4312" w="4804">
                  <a:moveTo>
                    <a:pt x="2390" y="1"/>
                  </a:moveTo>
                  <a:cubicBezTo>
                    <a:pt x="1465" y="1"/>
                    <a:pt x="608" y="599"/>
                    <a:pt x="334" y="1557"/>
                  </a:cubicBezTo>
                  <a:cubicBezTo>
                    <a:pt x="0" y="2691"/>
                    <a:pt x="667" y="3892"/>
                    <a:pt x="1802" y="4226"/>
                  </a:cubicBezTo>
                  <a:cubicBezTo>
                    <a:pt x="2000" y="4284"/>
                    <a:pt x="2200" y="4312"/>
                    <a:pt x="2398" y="4312"/>
                  </a:cubicBezTo>
                  <a:cubicBezTo>
                    <a:pt x="3329" y="4312"/>
                    <a:pt x="4195" y="3694"/>
                    <a:pt x="4470" y="2758"/>
                  </a:cubicBezTo>
                  <a:cubicBezTo>
                    <a:pt x="4804" y="1624"/>
                    <a:pt x="4137" y="423"/>
                    <a:pt x="3002" y="89"/>
                  </a:cubicBezTo>
                  <a:cubicBezTo>
                    <a:pt x="2799" y="29"/>
                    <a:pt x="2593" y="1"/>
                    <a:pt x="2390" y="1"/>
                  </a:cubicBezTo>
                  <a:close/>
                </a:path>
              </a:pathLst>
            </a:custGeom>
            <a:solidFill>
              <a:srgbClr val="5C4F5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53"/>
            <p:cNvSpPr/>
            <p:nvPr/>
          </p:nvSpPr>
          <p:spPr>
            <a:xfrm>
              <a:off x="3119602" y="2599315"/>
              <a:ext cx="41592" cy="37241"/>
            </a:xfrm>
            <a:custGeom>
              <a:rect b="b" l="l" r="r" t="t"/>
              <a:pathLst>
                <a:path extrusionOk="0" h="1883" w="2103">
                  <a:moveTo>
                    <a:pt x="1021" y="1"/>
                  </a:moveTo>
                  <a:cubicBezTo>
                    <a:pt x="624" y="1"/>
                    <a:pt x="269" y="275"/>
                    <a:pt x="134" y="681"/>
                  </a:cubicBezTo>
                  <a:cubicBezTo>
                    <a:pt x="1" y="1181"/>
                    <a:pt x="301" y="1682"/>
                    <a:pt x="801" y="1849"/>
                  </a:cubicBezTo>
                  <a:cubicBezTo>
                    <a:pt x="888" y="1872"/>
                    <a:pt x="974" y="1883"/>
                    <a:pt x="1059" y="1883"/>
                  </a:cubicBezTo>
                  <a:cubicBezTo>
                    <a:pt x="1465" y="1883"/>
                    <a:pt x="1831" y="1629"/>
                    <a:pt x="1969" y="1215"/>
                  </a:cubicBezTo>
                  <a:cubicBezTo>
                    <a:pt x="2102" y="714"/>
                    <a:pt x="1802" y="181"/>
                    <a:pt x="1302" y="47"/>
                  </a:cubicBezTo>
                  <a:cubicBezTo>
                    <a:pt x="1207" y="16"/>
                    <a:pt x="1113" y="1"/>
                    <a:pt x="1021" y="1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53"/>
            <p:cNvSpPr/>
            <p:nvPr/>
          </p:nvSpPr>
          <p:spPr>
            <a:xfrm>
              <a:off x="3104433" y="2596289"/>
              <a:ext cx="92381" cy="78141"/>
            </a:xfrm>
            <a:custGeom>
              <a:rect b="b" l="l" r="r" t="t"/>
              <a:pathLst>
                <a:path extrusionOk="0" h="3951" w="4671">
                  <a:moveTo>
                    <a:pt x="3403" y="0"/>
                  </a:moveTo>
                  <a:cubicBezTo>
                    <a:pt x="3670" y="334"/>
                    <a:pt x="3837" y="767"/>
                    <a:pt x="3837" y="1234"/>
                  </a:cubicBezTo>
                  <a:cubicBezTo>
                    <a:pt x="3837" y="2248"/>
                    <a:pt x="3003" y="3070"/>
                    <a:pt x="1995" y="3070"/>
                  </a:cubicBezTo>
                  <a:cubicBezTo>
                    <a:pt x="1975" y="3070"/>
                    <a:pt x="1955" y="3070"/>
                    <a:pt x="1935" y="3069"/>
                  </a:cubicBezTo>
                  <a:cubicBezTo>
                    <a:pt x="968" y="3069"/>
                    <a:pt x="201" y="2368"/>
                    <a:pt x="67" y="1468"/>
                  </a:cubicBezTo>
                  <a:lnTo>
                    <a:pt x="67" y="1468"/>
                  </a:lnTo>
                  <a:cubicBezTo>
                    <a:pt x="0" y="1901"/>
                    <a:pt x="67" y="2402"/>
                    <a:pt x="301" y="2835"/>
                  </a:cubicBezTo>
                  <a:cubicBezTo>
                    <a:pt x="710" y="3540"/>
                    <a:pt x="1444" y="3950"/>
                    <a:pt x="2198" y="3950"/>
                  </a:cubicBezTo>
                  <a:cubicBezTo>
                    <a:pt x="2550" y="3950"/>
                    <a:pt x="2907" y="3861"/>
                    <a:pt x="3236" y="3669"/>
                  </a:cubicBezTo>
                  <a:cubicBezTo>
                    <a:pt x="4304" y="3102"/>
                    <a:pt x="4670" y="1801"/>
                    <a:pt x="4103" y="767"/>
                  </a:cubicBezTo>
                  <a:cubicBezTo>
                    <a:pt x="3937" y="434"/>
                    <a:pt x="3670" y="200"/>
                    <a:pt x="3403" y="0"/>
                  </a:cubicBezTo>
                  <a:close/>
                </a:path>
              </a:pathLst>
            </a:custGeom>
            <a:solidFill>
              <a:srgbClr val="77515B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53"/>
            <p:cNvSpPr/>
            <p:nvPr/>
          </p:nvSpPr>
          <p:spPr>
            <a:xfrm>
              <a:off x="3144680" y="2609777"/>
              <a:ext cx="481602" cy="342250"/>
            </a:xfrm>
            <a:custGeom>
              <a:rect b="b" l="l" r="r" t="t"/>
              <a:pathLst>
                <a:path extrusionOk="0" h="17305" w="24351">
                  <a:moveTo>
                    <a:pt x="14261" y="0"/>
                  </a:moveTo>
                  <a:cubicBezTo>
                    <a:pt x="9762" y="0"/>
                    <a:pt x="2057" y="3053"/>
                    <a:pt x="1101" y="6356"/>
                  </a:cubicBezTo>
                  <a:cubicBezTo>
                    <a:pt x="0" y="10126"/>
                    <a:pt x="8139" y="15830"/>
                    <a:pt x="11942" y="16931"/>
                  </a:cubicBezTo>
                  <a:cubicBezTo>
                    <a:pt x="12773" y="17181"/>
                    <a:pt x="13734" y="17304"/>
                    <a:pt x="14738" y="17304"/>
                  </a:cubicBezTo>
                  <a:cubicBezTo>
                    <a:pt x="18290" y="17304"/>
                    <a:pt x="22392" y="15759"/>
                    <a:pt x="23250" y="12794"/>
                  </a:cubicBezTo>
                  <a:cubicBezTo>
                    <a:pt x="24351" y="8992"/>
                    <a:pt x="19848" y="1320"/>
                    <a:pt x="16045" y="219"/>
                  </a:cubicBezTo>
                  <a:cubicBezTo>
                    <a:pt x="15546" y="70"/>
                    <a:pt x="14940" y="0"/>
                    <a:pt x="1426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53"/>
            <p:cNvSpPr/>
            <p:nvPr/>
          </p:nvSpPr>
          <p:spPr>
            <a:xfrm>
              <a:off x="3285198" y="2609480"/>
              <a:ext cx="205192" cy="46912"/>
            </a:xfrm>
            <a:custGeom>
              <a:rect b="b" l="l" r="r" t="t"/>
              <a:pathLst>
                <a:path extrusionOk="0" h="2372" w="10375">
                  <a:moveTo>
                    <a:pt x="7306" y="0"/>
                  </a:moveTo>
                  <a:cubicBezTo>
                    <a:pt x="5237" y="0"/>
                    <a:pt x="2502" y="634"/>
                    <a:pt x="0" y="1635"/>
                  </a:cubicBezTo>
                  <a:cubicBezTo>
                    <a:pt x="100" y="1701"/>
                    <a:pt x="200" y="1735"/>
                    <a:pt x="334" y="1768"/>
                  </a:cubicBezTo>
                  <a:cubicBezTo>
                    <a:pt x="458" y="1789"/>
                    <a:pt x="589" y="1797"/>
                    <a:pt x="723" y="1797"/>
                  </a:cubicBezTo>
                  <a:cubicBezTo>
                    <a:pt x="1021" y="1797"/>
                    <a:pt x="1336" y="1758"/>
                    <a:pt x="1635" y="1735"/>
                  </a:cubicBezTo>
                  <a:cubicBezTo>
                    <a:pt x="2269" y="1735"/>
                    <a:pt x="2902" y="1835"/>
                    <a:pt x="3536" y="1968"/>
                  </a:cubicBezTo>
                  <a:cubicBezTo>
                    <a:pt x="4540" y="2160"/>
                    <a:pt x="5700" y="2372"/>
                    <a:pt x="6811" y="2372"/>
                  </a:cubicBezTo>
                  <a:cubicBezTo>
                    <a:pt x="8213" y="2372"/>
                    <a:pt x="9537" y="2036"/>
                    <a:pt x="10374" y="901"/>
                  </a:cubicBezTo>
                  <a:cubicBezTo>
                    <a:pt x="9874" y="601"/>
                    <a:pt x="9407" y="367"/>
                    <a:pt x="8940" y="234"/>
                  </a:cubicBezTo>
                  <a:cubicBezTo>
                    <a:pt x="8540" y="100"/>
                    <a:pt x="8106" y="34"/>
                    <a:pt x="7606" y="34"/>
                  </a:cubicBezTo>
                  <a:cubicBezTo>
                    <a:pt x="7579" y="88"/>
                    <a:pt x="7529" y="143"/>
                    <a:pt x="7457" y="143"/>
                  </a:cubicBezTo>
                  <a:cubicBezTo>
                    <a:pt x="7441" y="143"/>
                    <a:pt x="7424" y="140"/>
                    <a:pt x="7406" y="134"/>
                  </a:cubicBezTo>
                  <a:cubicBezTo>
                    <a:pt x="7339" y="100"/>
                    <a:pt x="7306" y="67"/>
                    <a:pt x="7306" y="0"/>
                  </a:cubicBezTo>
                  <a:close/>
                </a:path>
              </a:pathLst>
            </a:custGeom>
            <a:solidFill>
              <a:srgbClr val="88434E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53"/>
            <p:cNvSpPr/>
            <p:nvPr/>
          </p:nvSpPr>
          <p:spPr>
            <a:xfrm>
              <a:off x="3144680" y="2665549"/>
              <a:ext cx="474363" cy="301508"/>
            </a:xfrm>
            <a:custGeom>
              <a:rect b="b" l="l" r="r" t="t"/>
              <a:pathLst>
                <a:path extrusionOk="0" h="15245" w="23985">
                  <a:moveTo>
                    <a:pt x="19981" y="468"/>
                  </a:moveTo>
                  <a:cubicBezTo>
                    <a:pt x="18347" y="301"/>
                    <a:pt x="16679" y="368"/>
                    <a:pt x="15278" y="1201"/>
                  </a:cubicBezTo>
                  <a:cubicBezTo>
                    <a:pt x="13777" y="2102"/>
                    <a:pt x="13210" y="3603"/>
                    <a:pt x="12576" y="5138"/>
                  </a:cubicBezTo>
                  <a:cubicBezTo>
                    <a:pt x="11875" y="6772"/>
                    <a:pt x="10374" y="8607"/>
                    <a:pt x="8373" y="8407"/>
                  </a:cubicBezTo>
                  <a:cubicBezTo>
                    <a:pt x="6939" y="8273"/>
                    <a:pt x="6171" y="6872"/>
                    <a:pt x="5704" y="5671"/>
                  </a:cubicBezTo>
                  <a:cubicBezTo>
                    <a:pt x="5037" y="3870"/>
                    <a:pt x="4804" y="1902"/>
                    <a:pt x="4637" y="1"/>
                  </a:cubicBezTo>
                  <a:cubicBezTo>
                    <a:pt x="2836" y="1035"/>
                    <a:pt x="1468" y="2269"/>
                    <a:pt x="1101" y="3536"/>
                  </a:cubicBezTo>
                  <a:cubicBezTo>
                    <a:pt x="0" y="7306"/>
                    <a:pt x="8139" y="13010"/>
                    <a:pt x="11942" y="14111"/>
                  </a:cubicBezTo>
                  <a:cubicBezTo>
                    <a:pt x="15711" y="15245"/>
                    <a:pt x="22149" y="13777"/>
                    <a:pt x="23250" y="9974"/>
                  </a:cubicBezTo>
                  <a:cubicBezTo>
                    <a:pt x="23984" y="7506"/>
                    <a:pt x="22283" y="3370"/>
                    <a:pt x="19981" y="468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53"/>
            <p:cNvSpPr/>
            <p:nvPr/>
          </p:nvSpPr>
          <p:spPr>
            <a:xfrm>
              <a:off x="3383492" y="2709712"/>
              <a:ext cx="297552" cy="266878"/>
            </a:xfrm>
            <a:custGeom>
              <a:rect b="b" l="l" r="r" t="t"/>
              <a:pathLst>
                <a:path extrusionOk="0" h="13494" w="15045">
                  <a:moveTo>
                    <a:pt x="7522" y="0"/>
                  </a:moveTo>
                  <a:cubicBezTo>
                    <a:pt x="4606" y="0"/>
                    <a:pt x="1920" y="1904"/>
                    <a:pt x="1068" y="4873"/>
                  </a:cubicBezTo>
                  <a:cubicBezTo>
                    <a:pt x="1" y="8442"/>
                    <a:pt x="2069" y="12178"/>
                    <a:pt x="5638" y="13212"/>
                  </a:cubicBezTo>
                  <a:cubicBezTo>
                    <a:pt x="6275" y="13403"/>
                    <a:pt x="6919" y="13493"/>
                    <a:pt x="7552" y="13493"/>
                  </a:cubicBezTo>
                  <a:cubicBezTo>
                    <a:pt x="10466" y="13493"/>
                    <a:pt x="13161" y="11574"/>
                    <a:pt x="14011" y="8642"/>
                  </a:cubicBezTo>
                  <a:cubicBezTo>
                    <a:pt x="15045" y="5039"/>
                    <a:pt x="13010" y="1303"/>
                    <a:pt x="9407" y="269"/>
                  </a:cubicBezTo>
                  <a:cubicBezTo>
                    <a:pt x="8779" y="87"/>
                    <a:pt x="8145" y="0"/>
                    <a:pt x="7522" y="0"/>
                  </a:cubicBezTo>
                  <a:close/>
                </a:path>
              </a:pathLst>
            </a:custGeom>
            <a:solidFill>
              <a:srgbClr val="3D2B2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53"/>
            <p:cNvSpPr/>
            <p:nvPr/>
          </p:nvSpPr>
          <p:spPr>
            <a:xfrm>
              <a:off x="3383492" y="2746043"/>
              <a:ext cx="291619" cy="230309"/>
            </a:xfrm>
            <a:custGeom>
              <a:rect b="b" l="l" r="r" t="t"/>
              <a:pathLst>
                <a:path extrusionOk="0" h="11645" w="14745">
                  <a:moveTo>
                    <a:pt x="12176" y="0"/>
                  </a:moveTo>
                  <a:cubicBezTo>
                    <a:pt x="10942" y="234"/>
                    <a:pt x="9774" y="634"/>
                    <a:pt x="8773" y="1368"/>
                  </a:cubicBezTo>
                  <a:cubicBezTo>
                    <a:pt x="7372" y="2369"/>
                    <a:pt x="6505" y="3903"/>
                    <a:pt x="5771" y="5404"/>
                  </a:cubicBezTo>
                  <a:cubicBezTo>
                    <a:pt x="5722" y="5453"/>
                    <a:pt x="5674" y="5484"/>
                    <a:pt x="5625" y="5484"/>
                  </a:cubicBezTo>
                  <a:cubicBezTo>
                    <a:pt x="5607" y="5484"/>
                    <a:pt x="5589" y="5480"/>
                    <a:pt x="5571" y="5471"/>
                  </a:cubicBezTo>
                  <a:cubicBezTo>
                    <a:pt x="3036" y="5037"/>
                    <a:pt x="2469" y="2669"/>
                    <a:pt x="2536" y="400"/>
                  </a:cubicBezTo>
                  <a:lnTo>
                    <a:pt x="2536" y="400"/>
                  </a:lnTo>
                  <a:cubicBezTo>
                    <a:pt x="1869" y="1134"/>
                    <a:pt x="1335" y="2002"/>
                    <a:pt x="1068" y="3036"/>
                  </a:cubicBezTo>
                  <a:cubicBezTo>
                    <a:pt x="1" y="6605"/>
                    <a:pt x="2069" y="10341"/>
                    <a:pt x="5638" y="11375"/>
                  </a:cubicBezTo>
                  <a:cubicBezTo>
                    <a:pt x="6267" y="11557"/>
                    <a:pt x="6902" y="11644"/>
                    <a:pt x="7528" y="11644"/>
                  </a:cubicBezTo>
                  <a:cubicBezTo>
                    <a:pt x="10451" y="11644"/>
                    <a:pt x="13159" y="9745"/>
                    <a:pt x="14011" y="6805"/>
                  </a:cubicBezTo>
                  <a:cubicBezTo>
                    <a:pt x="14744" y="4270"/>
                    <a:pt x="13944" y="1701"/>
                    <a:pt x="12176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53"/>
            <p:cNvSpPr/>
            <p:nvPr/>
          </p:nvSpPr>
          <p:spPr>
            <a:xfrm>
              <a:off x="2471100" y="2811348"/>
              <a:ext cx="976415" cy="880099"/>
            </a:xfrm>
            <a:custGeom>
              <a:rect b="b" l="l" r="r" t="t"/>
              <a:pathLst>
                <a:path extrusionOk="0" h="44500" w="49370">
                  <a:moveTo>
                    <a:pt x="6807" y="43741"/>
                  </a:moveTo>
                  <a:lnTo>
                    <a:pt x="6807" y="43741"/>
                  </a:lnTo>
                  <a:cubicBezTo>
                    <a:pt x="6805" y="43747"/>
                    <a:pt x="6805" y="43755"/>
                    <a:pt x="6805" y="43765"/>
                  </a:cubicBezTo>
                  <a:cubicBezTo>
                    <a:pt x="6784" y="43765"/>
                    <a:pt x="6790" y="43751"/>
                    <a:pt x="6807" y="43741"/>
                  </a:cubicBezTo>
                  <a:close/>
                  <a:moveTo>
                    <a:pt x="39028" y="1"/>
                  </a:moveTo>
                  <a:cubicBezTo>
                    <a:pt x="37527" y="1"/>
                    <a:pt x="36026" y="34"/>
                    <a:pt x="34525" y="101"/>
                  </a:cubicBezTo>
                  <a:cubicBezTo>
                    <a:pt x="33758" y="167"/>
                    <a:pt x="32991" y="234"/>
                    <a:pt x="32224" y="334"/>
                  </a:cubicBezTo>
                  <a:cubicBezTo>
                    <a:pt x="31490" y="401"/>
                    <a:pt x="30723" y="534"/>
                    <a:pt x="29922" y="734"/>
                  </a:cubicBezTo>
                  <a:lnTo>
                    <a:pt x="29355" y="868"/>
                  </a:lnTo>
                  <a:cubicBezTo>
                    <a:pt x="29155" y="935"/>
                    <a:pt x="28955" y="1001"/>
                    <a:pt x="28754" y="1101"/>
                  </a:cubicBezTo>
                  <a:lnTo>
                    <a:pt x="28421" y="1235"/>
                  </a:lnTo>
                  <a:cubicBezTo>
                    <a:pt x="28321" y="1268"/>
                    <a:pt x="28221" y="1301"/>
                    <a:pt x="28121" y="1368"/>
                  </a:cubicBezTo>
                  <a:lnTo>
                    <a:pt x="27820" y="1568"/>
                  </a:lnTo>
                  <a:cubicBezTo>
                    <a:pt x="27720" y="1635"/>
                    <a:pt x="27620" y="1702"/>
                    <a:pt x="27520" y="1768"/>
                  </a:cubicBezTo>
                  <a:cubicBezTo>
                    <a:pt x="26820" y="2369"/>
                    <a:pt x="26319" y="3036"/>
                    <a:pt x="25886" y="3703"/>
                  </a:cubicBezTo>
                  <a:cubicBezTo>
                    <a:pt x="25085" y="5104"/>
                    <a:pt x="24551" y="6539"/>
                    <a:pt x="24051" y="7973"/>
                  </a:cubicBezTo>
                  <a:cubicBezTo>
                    <a:pt x="23152" y="10869"/>
                    <a:pt x="22553" y="13765"/>
                    <a:pt x="22119" y="16727"/>
                  </a:cubicBezTo>
                  <a:lnTo>
                    <a:pt x="22119" y="16727"/>
                  </a:lnTo>
                  <a:cubicBezTo>
                    <a:pt x="19149" y="22271"/>
                    <a:pt x="16146" y="27814"/>
                    <a:pt x="13110" y="33324"/>
                  </a:cubicBezTo>
                  <a:cubicBezTo>
                    <a:pt x="11542" y="36093"/>
                    <a:pt x="9974" y="38895"/>
                    <a:pt x="8307" y="41564"/>
                  </a:cubicBezTo>
                  <a:cubicBezTo>
                    <a:pt x="7906" y="42231"/>
                    <a:pt x="7473" y="42931"/>
                    <a:pt x="7006" y="43498"/>
                  </a:cubicBezTo>
                  <a:cubicBezTo>
                    <a:pt x="6972" y="43565"/>
                    <a:pt x="6906" y="43665"/>
                    <a:pt x="6839" y="43698"/>
                  </a:cubicBezTo>
                  <a:cubicBezTo>
                    <a:pt x="6822" y="43715"/>
                    <a:pt x="6814" y="43723"/>
                    <a:pt x="6810" y="43732"/>
                  </a:cubicBezTo>
                  <a:lnTo>
                    <a:pt x="6810" y="43732"/>
                  </a:lnTo>
                  <a:cubicBezTo>
                    <a:pt x="6653" y="43728"/>
                    <a:pt x="6494" y="43698"/>
                    <a:pt x="6305" y="43698"/>
                  </a:cubicBezTo>
                  <a:cubicBezTo>
                    <a:pt x="5905" y="43665"/>
                    <a:pt x="5538" y="43598"/>
                    <a:pt x="5138" y="43565"/>
                  </a:cubicBezTo>
                  <a:cubicBezTo>
                    <a:pt x="3570" y="43332"/>
                    <a:pt x="2002" y="43031"/>
                    <a:pt x="468" y="42698"/>
                  </a:cubicBezTo>
                  <a:cubicBezTo>
                    <a:pt x="447" y="42694"/>
                    <a:pt x="426" y="42693"/>
                    <a:pt x="406" y="42693"/>
                  </a:cubicBezTo>
                  <a:cubicBezTo>
                    <a:pt x="234" y="42693"/>
                    <a:pt x="97" y="42815"/>
                    <a:pt x="67" y="42965"/>
                  </a:cubicBezTo>
                  <a:cubicBezTo>
                    <a:pt x="1" y="43165"/>
                    <a:pt x="134" y="43332"/>
                    <a:pt x="334" y="43365"/>
                  </a:cubicBezTo>
                  <a:cubicBezTo>
                    <a:pt x="1869" y="43732"/>
                    <a:pt x="3436" y="44032"/>
                    <a:pt x="5038" y="44299"/>
                  </a:cubicBezTo>
                  <a:cubicBezTo>
                    <a:pt x="5438" y="44366"/>
                    <a:pt x="5805" y="44432"/>
                    <a:pt x="6238" y="44466"/>
                  </a:cubicBezTo>
                  <a:cubicBezTo>
                    <a:pt x="6439" y="44499"/>
                    <a:pt x="6639" y="44499"/>
                    <a:pt x="6872" y="44499"/>
                  </a:cubicBezTo>
                  <a:lnTo>
                    <a:pt x="6972" y="44499"/>
                  </a:lnTo>
                  <a:cubicBezTo>
                    <a:pt x="7039" y="44499"/>
                    <a:pt x="7072" y="44466"/>
                    <a:pt x="7106" y="44466"/>
                  </a:cubicBezTo>
                  <a:cubicBezTo>
                    <a:pt x="7172" y="44432"/>
                    <a:pt x="7206" y="44432"/>
                    <a:pt x="7206" y="44432"/>
                  </a:cubicBezTo>
                  <a:cubicBezTo>
                    <a:pt x="7272" y="44366"/>
                    <a:pt x="7339" y="44299"/>
                    <a:pt x="7406" y="44266"/>
                  </a:cubicBezTo>
                  <a:cubicBezTo>
                    <a:pt x="7473" y="44199"/>
                    <a:pt x="7539" y="44099"/>
                    <a:pt x="7639" y="44032"/>
                  </a:cubicBezTo>
                  <a:cubicBezTo>
                    <a:pt x="8173" y="43365"/>
                    <a:pt x="8573" y="42698"/>
                    <a:pt x="9007" y="42031"/>
                  </a:cubicBezTo>
                  <a:cubicBezTo>
                    <a:pt x="10742" y="39329"/>
                    <a:pt x="12343" y="36560"/>
                    <a:pt x="13944" y="33791"/>
                  </a:cubicBezTo>
                  <a:cubicBezTo>
                    <a:pt x="17113" y="28287"/>
                    <a:pt x="20215" y="22717"/>
                    <a:pt x="23317" y="17146"/>
                  </a:cubicBezTo>
                  <a:cubicBezTo>
                    <a:pt x="23351" y="17079"/>
                    <a:pt x="23351" y="17013"/>
                    <a:pt x="23384" y="16946"/>
                  </a:cubicBezTo>
                  <a:cubicBezTo>
                    <a:pt x="23617" y="15512"/>
                    <a:pt x="23951" y="14077"/>
                    <a:pt x="24318" y="12643"/>
                  </a:cubicBezTo>
                  <a:cubicBezTo>
                    <a:pt x="24685" y="11242"/>
                    <a:pt x="25085" y="9841"/>
                    <a:pt x="25619" y="8507"/>
                  </a:cubicBezTo>
                  <a:cubicBezTo>
                    <a:pt x="26119" y="7139"/>
                    <a:pt x="26686" y="5838"/>
                    <a:pt x="27454" y="4704"/>
                  </a:cubicBezTo>
                  <a:cubicBezTo>
                    <a:pt x="27820" y="4137"/>
                    <a:pt x="28254" y="3636"/>
                    <a:pt x="28721" y="3303"/>
                  </a:cubicBezTo>
                  <a:cubicBezTo>
                    <a:pt x="28754" y="3270"/>
                    <a:pt x="28821" y="3236"/>
                    <a:pt x="28888" y="3203"/>
                  </a:cubicBezTo>
                  <a:lnTo>
                    <a:pt x="29055" y="3103"/>
                  </a:lnTo>
                  <a:cubicBezTo>
                    <a:pt x="29088" y="3069"/>
                    <a:pt x="29155" y="3036"/>
                    <a:pt x="29221" y="3036"/>
                  </a:cubicBezTo>
                  <a:lnTo>
                    <a:pt x="29422" y="2936"/>
                  </a:lnTo>
                  <a:lnTo>
                    <a:pt x="29889" y="2803"/>
                  </a:lnTo>
                  <a:lnTo>
                    <a:pt x="30389" y="2702"/>
                  </a:lnTo>
                  <a:cubicBezTo>
                    <a:pt x="31723" y="2469"/>
                    <a:pt x="33158" y="2369"/>
                    <a:pt x="34592" y="2369"/>
                  </a:cubicBezTo>
                  <a:cubicBezTo>
                    <a:pt x="34985" y="2360"/>
                    <a:pt x="35376" y="2356"/>
                    <a:pt x="35766" y="2356"/>
                  </a:cubicBezTo>
                  <a:cubicBezTo>
                    <a:pt x="36831" y="2356"/>
                    <a:pt x="37887" y="2387"/>
                    <a:pt x="38962" y="2436"/>
                  </a:cubicBezTo>
                  <a:cubicBezTo>
                    <a:pt x="41864" y="2569"/>
                    <a:pt x="44799" y="2836"/>
                    <a:pt x="47701" y="3169"/>
                  </a:cubicBezTo>
                  <a:lnTo>
                    <a:pt x="47768" y="3169"/>
                  </a:lnTo>
                  <a:cubicBezTo>
                    <a:pt x="47809" y="3173"/>
                    <a:pt x="47849" y="3175"/>
                    <a:pt x="47890" y="3175"/>
                  </a:cubicBezTo>
                  <a:cubicBezTo>
                    <a:pt x="48638" y="3175"/>
                    <a:pt x="49271" y="2597"/>
                    <a:pt x="49302" y="1869"/>
                  </a:cubicBezTo>
                  <a:cubicBezTo>
                    <a:pt x="49369" y="1068"/>
                    <a:pt x="48769" y="367"/>
                    <a:pt x="47968" y="334"/>
                  </a:cubicBezTo>
                  <a:cubicBezTo>
                    <a:pt x="44966" y="101"/>
                    <a:pt x="42031" y="1"/>
                    <a:pt x="39028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53"/>
            <p:cNvSpPr/>
            <p:nvPr/>
          </p:nvSpPr>
          <p:spPr>
            <a:xfrm>
              <a:off x="2916409" y="2930091"/>
              <a:ext cx="44875" cy="163639"/>
            </a:xfrm>
            <a:custGeom>
              <a:rect b="b" l="l" r="r" t="t"/>
              <a:pathLst>
                <a:path extrusionOk="0" h="8274" w="2269">
                  <a:moveTo>
                    <a:pt x="2269" y="1"/>
                  </a:moveTo>
                  <a:cubicBezTo>
                    <a:pt x="2002" y="635"/>
                    <a:pt x="1769" y="1302"/>
                    <a:pt x="1535" y="1969"/>
                  </a:cubicBezTo>
                  <a:cubicBezTo>
                    <a:pt x="901" y="4037"/>
                    <a:pt x="401" y="6172"/>
                    <a:pt x="1" y="8273"/>
                  </a:cubicBezTo>
                  <a:cubicBezTo>
                    <a:pt x="668" y="7273"/>
                    <a:pt x="1101" y="6172"/>
                    <a:pt x="1368" y="5004"/>
                  </a:cubicBezTo>
                  <a:cubicBezTo>
                    <a:pt x="1735" y="3570"/>
                    <a:pt x="1969" y="2102"/>
                    <a:pt x="2202" y="635"/>
                  </a:cubicBezTo>
                  <a:cubicBezTo>
                    <a:pt x="2236" y="401"/>
                    <a:pt x="2236" y="201"/>
                    <a:pt x="2269" y="1"/>
                  </a:cubicBezTo>
                  <a:close/>
                </a:path>
              </a:pathLst>
            </a:custGeom>
            <a:solidFill>
              <a:srgbClr val="27323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53"/>
            <p:cNvSpPr/>
            <p:nvPr/>
          </p:nvSpPr>
          <p:spPr>
            <a:xfrm>
              <a:off x="2607010" y="3676233"/>
              <a:ext cx="672" cy="20"/>
            </a:xfrm>
            <a:custGeom>
              <a:rect b="b" l="l" r="r" t="t"/>
              <a:pathLst>
                <a:path extrusionOk="0" h="1" w="3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4" y="1"/>
                    <a:pt x="34" y="1"/>
                    <a:pt x="0" y="1"/>
                  </a:cubicBezTo>
                  <a:close/>
                </a:path>
              </a:pathLst>
            </a:custGeom>
            <a:solidFill>
              <a:srgbClr val="151C2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53"/>
            <p:cNvSpPr/>
            <p:nvPr/>
          </p:nvSpPr>
          <p:spPr>
            <a:xfrm>
              <a:off x="2863642" y="1830350"/>
              <a:ext cx="377374" cy="980212"/>
            </a:xfrm>
            <a:custGeom>
              <a:rect b="b" l="l" r="r" t="t"/>
              <a:pathLst>
                <a:path extrusionOk="0" h="49562" w="19081">
                  <a:moveTo>
                    <a:pt x="1635" y="0"/>
                  </a:moveTo>
                  <a:cubicBezTo>
                    <a:pt x="1535" y="0"/>
                    <a:pt x="1468" y="67"/>
                    <a:pt x="1434" y="167"/>
                  </a:cubicBezTo>
                  <a:cubicBezTo>
                    <a:pt x="1068" y="4003"/>
                    <a:pt x="767" y="7873"/>
                    <a:pt x="500" y="11709"/>
                  </a:cubicBezTo>
                  <a:cubicBezTo>
                    <a:pt x="267" y="15545"/>
                    <a:pt x="33" y="19414"/>
                    <a:pt x="0" y="23284"/>
                  </a:cubicBezTo>
                  <a:cubicBezTo>
                    <a:pt x="0" y="24251"/>
                    <a:pt x="0" y="25218"/>
                    <a:pt x="33" y="26186"/>
                  </a:cubicBezTo>
                  <a:cubicBezTo>
                    <a:pt x="67" y="27153"/>
                    <a:pt x="134" y="28120"/>
                    <a:pt x="267" y="29088"/>
                  </a:cubicBezTo>
                  <a:cubicBezTo>
                    <a:pt x="367" y="29555"/>
                    <a:pt x="434" y="30055"/>
                    <a:pt x="667" y="30522"/>
                  </a:cubicBezTo>
                  <a:cubicBezTo>
                    <a:pt x="901" y="30989"/>
                    <a:pt x="1268" y="31356"/>
                    <a:pt x="1635" y="31690"/>
                  </a:cubicBezTo>
                  <a:cubicBezTo>
                    <a:pt x="2402" y="32290"/>
                    <a:pt x="3236" y="32791"/>
                    <a:pt x="4103" y="33224"/>
                  </a:cubicBezTo>
                  <a:cubicBezTo>
                    <a:pt x="5871" y="34091"/>
                    <a:pt x="7672" y="34759"/>
                    <a:pt x="9507" y="35392"/>
                  </a:cubicBezTo>
                  <a:cubicBezTo>
                    <a:pt x="11315" y="36017"/>
                    <a:pt x="13122" y="36544"/>
                    <a:pt x="14962" y="37038"/>
                  </a:cubicBezTo>
                  <a:lnTo>
                    <a:pt x="14962" y="37038"/>
                  </a:lnTo>
                  <a:lnTo>
                    <a:pt x="16845" y="48669"/>
                  </a:lnTo>
                  <a:cubicBezTo>
                    <a:pt x="16879" y="48735"/>
                    <a:pt x="16879" y="48769"/>
                    <a:pt x="16912" y="48835"/>
                  </a:cubicBezTo>
                  <a:cubicBezTo>
                    <a:pt x="17046" y="49262"/>
                    <a:pt x="17457" y="49561"/>
                    <a:pt x="17889" y="49561"/>
                  </a:cubicBezTo>
                  <a:cubicBezTo>
                    <a:pt x="17997" y="49561"/>
                    <a:pt x="18106" y="49543"/>
                    <a:pt x="18213" y="49502"/>
                  </a:cubicBezTo>
                  <a:cubicBezTo>
                    <a:pt x="18780" y="49336"/>
                    <a:pt x="19080" y="48735"/>
                    <a:pt x="18914" y="48202"/>
                  </a:cubicBezTo>
                  <a:lnTo>
                    <a:pt x="15278" y="36860"/>
                  </a:lnTo>
                  <a:lnTo>
                    <a:pt x="15244" y="36827"/>
                  </a:lnTo>
                  <a:cubicBezTo>
                    <a:pt x="15244" y="36793"/>
                    <a:pt x="15211" y="36727"/>
                    <a:pt x="15144" y="36727"/>
                  </a:cubicBezTo>
                  <a:cubicBezTo>
                    <a:pt x="13276" y="36226"/>
                    <a:pt x="11442" y="35693"/>
                    <a:pt x="9607" y="35059"/>
                  </a:cubicBezTo>
                  <a:cubicBezTo>
                    <a:pt x="7806" y="34458"/>
                    <a:pt x="5971" y="33758"/>
                    <a:pt x="4270" y="32924"/>
                  </a:cubicBezTo>
                  <a:cubicBezTo>
                    <a:pt x="3403" y="32490"/>
                    <a:pt x="2569" y="32023"/>
                    <a:pt x="1868" y="31423"/>
                  </a:cubicBezTo>
                  <a:cubicBezTo>
                    <a:pt x="1501" y="31123"/>
                    <a:pt x="1168" y="30789"/>
                    <a:pt x="967" y="30389"/>
                  </a:cubicBezTo>
                  <a:cubicBezTo>
                    <a:pt x="767" y="29989"/>
                    <a:pt x="701" y="29488"/>
                    <a:pt x="634" y="29021"/>
                  </a:cubicBezTo>
                  <a:cubicBezTo>
                    <a:pt x="467" y="28087"/>
                    <a:pt x="434" y="27120"/>
                    <a:pt x="400" y="26152"/>
                  </a:cubicBezTo>
                  <a:cubicBezTo>
                    <a:pt x="367" y="25218"/>
                    <a:pt x="367" y="24251"/>
                    <a:pt x="367" y="23284"/>
                  </a:cubicBezTo>
                  <a:cubicBezTo>
                    <a:pt x="400" y="19414"/>
                    <a:pt x="601" y="15578"/>
                    <a:pt x="834" y="11742"/>
                  </a:cubicBezTo>
                  <a:cubicBezTo>
                    <a:pt x="1101" y="7873"/>
                    <a:pt x="1434" y="4037"/>
                    <a:pt x="1801" y="201"/>
                  </a:cubicBezTo>
                  <a:cubicBezTo>
                    <a:pt x="1801" y="100"/>
                    <a:pt x="1735" y="34"/>
                    <a:pt x="1635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53"/>
            <p:cNvSpPr/>
            <p:nvPr/>
          </p:nvSpPr>
          <p:spPr>
            <a:xfrm>
              <a:off x="3385470" y="2867812"/>
              <a:ext cx="455238" cy="1055189"/>
            </a:xfrm>
            <a:custGeom>
              <a:rect b="b" l="l" r="r" t="t"/>
              <a:pathLst>
                <a:path extrusionOk="0" h="53353" w="23018">
                  <a:moveTo>
                    <a:pt x="1357" y="1"/>
                  </a:moveTo>
                  <a:cubicBezTo>
                    <a:pt x="1295" y="1"/>
                    <a:pt x="1232" y="5"/>
                    <a:pt x="1168" y="14"/>
                  </a:cubicBezTo>
                  <a:cubicBezTo>
                    <a:pt x="468" y="114"/>
                    <a:pt x="1" y="748"/>
                    <a:pt x="134" y="1449"/>
                  </a:cubicBezTo>
                  <a:lnTo>
                    <a:pt x="4137" y="27000"/>
                  </a:lnTo>
                  <a:cubicBezTo>
                    <a:pt x="4137" y="27034"/>
                    <a:pt x="4170" y="27067"/>
                    <a:pt x="4170" y="27100"/>
                  </a:cubicBezTo>
                  <a:lnTo>
                    <a:pt x="22389" y="50282"/>
                  </a:lnTo>
                  <a:lnTo>
                    <a:pt x="22650" y="53186"/>
                  </a:lnTo>
                  <a:cubicBezTo>
                    <a:pt x="22650" y="53286"/>
                    <a:pt x="22750" y="53352"/>
                    <a:pt x="22850" y="53352"/>
                  </a:cubicBezTo>
                  <a:cubicBezTo>
                    <a:pt x="22950" y="53352"/>
                    <a:pt x="23017" y="53252"/>
                    <a:pt x="22984" y="53152"/>
                  </a:cubicBezTo>
                  <a:lnTo>
                    <a:pt x="22717" y="50184"/>
                  </a:lnTo>
                  <a:cubicBezTo>
                    <a:pt x="22717" y="50150"/>
                    <a:pt x="22717" y="50117"/>
                    <a:pt x="22683" y="50117"/>
                  </a:cubicBezTo>
                  <a:lnTo>
                    <a:pt x="4466" y="26904"/>
                  </a:lnTo>
                  <a:lnTo>
                    <a:pt x="2636" y="1182"/>
                  </a:lnTo>
                  <a:cubicBezTo>
                    <a:pt x="2636" y="1148"/>
                    <a:pt x="2636" y="1082"/>
                    <a:pt x="2602" y="1048"/>
                  </a:cubicBezTo>
                  <a:cubicBezTo>
                    <a:pt x="2511" y="442"/>
                    <a:pt x="1979" y="1"/>
                    <a:pt x="1357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53"/>
            <p:cNvSpPr/>
            <p:nvPr/>
          </p:nvSpPr>
          <p:spPr>
            <a:xfrm>
              <a:off x="3503561" y="2817064"/>
              <a:ext cx="661716" cy="944475"/>
            </a:xfrm>
            <a:custGeom>
              <a:rect b="b" l="l" r="r" t="t"/>
              <a:pathLst>
                <a:path extrusionOk="0" h="47755" w="33458">
                  <a:moveTo>
                    <a:pt x="1441" y="0"/>
                  </a:moveTo>
                  <a:cubicBezTo>
                    <a:pt x="1294" y="0"/>
                    <a:pt x="1145" y="26"/>
                    <a:pt x="1001" y="78"/>
                  </a:cubicBezTo>
                  <a:cubicBezTo>
                    <a:pt x="334" y="345"/>
                    <a:pt x="1" y="1079"/>
                    <a:pt x="267" y="1713"/>
                  </a:cubicBezTo>
                  <a:lnTo>
                    <a:pt x="9541" y="25864"/>
                  </a:lnTo>
                  <a:cubicBezTo>
                    <a:pt x="9541" y="25897"/>
                    <a:pt x="9574" y="25930"/>
                    <a:pt x="9574" y="25930"/>
                  </a:cubicBezTo>
                  <a:lnTo>
                    <a:pt x="32240" y="44829"/>
                  </a:lnTo>
                  <a:lnTo>
                    <a:pt x="32240" y="44829"/>
                  </a:lnTo>
                  <a:lnTo>
                    <a:pt x="33091" y="47613"/>
                  </a:lnTo>
                  <a:cubicBezTo>
                    <a:pt x="33118" y="47695"/>
                    <a:pt x="33191" y="47755"/>
                    <a:pt x="33272" y="47755"/>
                  </a:cubicBezTo>
                  <a:cubicBezTo>
                    <a:pt x="33289" y="47755"/>
                    <a:pt x="33307" y="47752"/>
                    <a:pt x="33324" y="47746"/>
                  </a:cubicBezTo>
                  <a:cubicBezTo>
                    <a:pt x="33391" y="47713"/>
                    <a:pt x="33458" y="47613"/>
                    <a:pt x="33424" y="47512"/>
                  </a:cubicBezTo>
                  <a:lnTo>
                    <a:pt x="32557" y="44677"/>
                  </a:lnTo>
                  <a:cubicBezTo>
                    <a:pt x="32524" y="44644"/>
                    <a:pt x="32524" y="44610"/>
                    <a:pt x="32490" y="44577"/>
                  </a:cubicBezTo>
                  <a:lnTo>
                    <a:pt x="9813" y="25668"/>
                  </a:lnTo>
                  <a:lnTo>
                    <a:pt x="2669" y="912"/>
                  </a:lnTo>
                  <a:cubicBezTo>
                    <a:pt x="2636" y="879"/>
                    <a:pt x="2636" y="846"/>
                    <a:pt x="2636" y="812"/>
                  </a:cubicBezTo>
                  <a:cubicBezTo>
                    <a:pt x="2429" y="296"/>
                    <a:pt x="1944" y="0"/>
                    <a:pt x="1441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53"/>
            <p:cNvSpPr/>
            <p:nvPr/>
          </p:nvSpPr>
          <p:spPr>
            <a:xfrm>
              <a:off x="3494008" y="2800549"/>
              <a:ext cx="1056554" cy="903060"/>
            </a:xfrm>
            <a:custGeom>
              <a:rect b="b" l="l" r="r" t="t"/>
              <a:pathLst>
                <a:path extrusionOk="0" h="45661" w="53422">
                  <a:moveTo>
                    <a:pt x="6931" y="0"/>
                  </a:moveTo>
                  <a:cubicBezTo>
                    <a:pt x="6413" y="0"/>
                    <a:pt x="6121" y="13"/>
                    <a:pt x="6121" y="13"/>
                  </a:cubicBezTo>
                  <a:cubicBezTo>
                    <a:pt x="6014" y="7"/>
                    <a:pt x="5909" y="4"/>
                    <a:pt x="5806" y="4"/>
                  </a:cubicBezTo>
                  <a:cubicBezTo>
                    <a:pt x="0" y="4"/>
                    <a:pt x="484" y="9086"/>
                    <a:pt x="484" y="9086"/>
                  </a:cubicBezTo>
                  <a:cubicBezTo>
                    <a:pt x="917" y="16725"/>
                    <a:pt x="13459" y="19227"/>
                    <a:pt x="13459" y="19227"/>
                  </a:cubicBezTo>
                  <a:cubicBezTo>
                    <a:pt x="12726" y="30868"/>
                    <a:pt x="30738" y="33237"/>
                    <a:pt x="30738" y="33237"/>
                  </a:cubicBezTo>
                  <a:cubicBezTo>
                    <a:pt x="42212" y="44377"/>
                    <a:pt x="48136" y="45661"/>
                    <a:pt x="50257" y="45661"/>
                  </a:cubicBezTo>
                  <a:cubicBezTo>
                    <a:pt x="50892" y="45661"/>
                    <a:pt x="51186" y="45545"/>
                    <a:pt x="51186" y="45545"/>
                  </a:cubicBezTo>
                  <a:cubicBezTo>
                    <a:pt x="53421" y="34904"/>
                    <a:pt x="41980" y="23496"/>
                    <a:pt x="41980" y="23496"/>
                  </a:cubicBezTo>
                  <a:cubicBezTo>
                    <a:pt x="40179" y="15724"/>
                    <a:pt x="26869" y="7785"/>
                    <a:pt x="26869" y="7785"/>
                  </a:cubicBezTo>
                  <a:cubicBezTo>
                    <a:pt x="22491" y="498"/>
                    <a:pt x="10204" y="0"/>
                    <a:pt x="693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53"/>
            <p:cNvSpPr/>
            <p:nvPr/>
          </p:nvSpPr>
          <p:spPr>
            <a:xfrm>
              <a:off x="3571932" y="2830275"/>
              <a:ext cx="881641" cy="729513"/>
            </a:xfrm>
            <a:custGeom>
              <a:rect b="b" l="l" r="r" t="t"/>
              <a:pathLst>
                <a:path extrusionOk="0" h="36886" w="44578">
                  <a:moveTo>
                    <a:pt x="4727" y="0"/>
                  </a:moveTo>
                  <a:cubicBezTo>
                    <a:pt x="1" y="0"/>
                    <a:pt x="480" y="7183"/>
                    <a:pt x="480" y="7183"/>
                  </a:cubicBezTo>
                  <a:cubicBezTo>
                    <a:pt x="913" y="13320"/>
                    <a:pt x="11321" y="15422"/>
                    <a:pt x="11321" y="15422"/>
                  </a:cubicBezTo>
                  <a:cubicBezTo>
                    <a:pt x="10820" y="24729"/>
                    <a:pt x="25764" y="26763"/>
                    <a:pt x="25764" y="26763"/>
                  </a:cubicBezTo>
                  <a:cubicBezTo>
                    <a:pt x="35500" y="35876"/>
                    <a:pt x="40426" y="36886"/>
                    <a:pt x="42133" y="36886"/>
                  </a:cubicBezTo>
                  <a:cubicBezTo>
                    <a:pt x="42619" y="36886"/>
                    <a:pt x="42843" y="36804"/>
                    <a:pt x="42843" y="36804"/>
                  </a:cubicBezTo>
                  <a:cubicBezTo>
                    <a:pt x="44578" y="28331"/>
                    <a:pt x="35004" y="19091"/>
                    <a:pt x="35004" y="19091"/>
                  </a:cubicBezTo>
                  <a:cubicBezTo>
                    <a:pt x="33437" y="12887"/>
                    <a:pt x="22329" y="6415"/>
                    <a:pt x="22329" y="6415"/>
                  </a:cubicBezTo>
                  <a:cubicBezTo>
                    <a:pt x="18446" y="306"/>
                    <a:pt x="7504" y="7"/>
                    <a:pt x="5402" y="7"/>
                  </a:cubicBezTo>
                  <a:cubicBezTo>
                    <a:pt x="5174" y="7"/>
                    <a:pt x="5050" y="11"/>
                    <a:pt x="5050" y="11"/>
                  </a:cubicBezTo>
                  <a:cubicBezTo>
                    <a:pt x="4939" y="4"/>
                    <a:pt x="4832" y="0"/>
                    <a:pt x="4727" y="0"/>
                  </a:cubicBezTo>
                  <a:close/>
                </a:path>
              </a:pathLst>
            </a:custGeom>
            <a:solidFill>
              <a:srgbClr val="44344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53"/>
            <p:cNvSpPr/>
            <p:nvPr/>
          </p:nvSpPr>
          <p:spPr>
            <a:xfrm>
              <a:off x="3397356" y="2701168"/>
              <a:ext cx="1245567" cy="1288465"/>
            </a:xfrm>
            <a:custGeom>
              <a:rect b="b" l="l" r="r" t="t"/>
              <a:pathLst>
                <a:path extrusionOk="0" h="65148" w="62979">
                  <a:moveTo>
                    <a:pt x="3603" y="1"/>
                  </a:moveTo>
                  <a:cubicBezTo>
                    <a:pt x="0" y="1302"/>
                    <a:pt x="2468" y="7406"/>
                    <a:pt x="7239" y="9174"/>
                  </a:cubicBezTo>
                  <a:cubicBezTo>
                    <a:pt x="11975" y="10909"/>
                    <a:pt x="12676" y="5538"/>
                    <a:pt x="15911" y="16579"/>
                  </a:cubicBezTo>
                  <a:cubicBezTo>
                    <a:pt x="19147" y="27621"/>
                    <a:pt x="46667" y="60511"/>
                    <a:pt x="46667" y="60511"/>
                  </a:cubicBezTo>
                  <a:cubicBezTo>
                    <a:pt x="49902" y="63480"/>
                    <a:pt x="62978" y="65148"/>
                    <a:pt x="50603" y="43565"/>
                  </a:cubicBezTo>
                  <a:cubicBezTo>
                    <a:pt x="38227" y="22017"/>
                    <a:pt x="4403" y="868"/>
                    <a:pt x="4403" y="868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53"/>
            <p:cNvSpPr/>
            <p:nvPr/>
          </p:nvSpPr>
          <p:spPr>
            <a:xfrm>
              <a:off x="3491694" y="2645752"/>
              <a:ext cx="1529236" cy="826660"/>
            </a:xfrm>
            <a:custGeom>
              <a:rect b="b" l="l" r="r" t="t"/>
              <a:pathLst>
                <a:path extrusionOk="0" h="41798" w="77322">
                  <a:moveTo>
                    <a:pt x="0" y="2703"/>
                  </a:moveTo>
                  <a:cubicBezTo>
                    <a:pt x="267" y="1"/>
                    <a:pt x="6705" y="1435"/>
                    <a:pt x="9607" y="4771"/>
                  </a:cubicBezTo>
                  <a:cubicBezTo>
                    <a:pt x="12542" y="8107"/>
                    <a:pt x="7672" y="8941"/>
                    <a:pt x="18947" y="10608"/>
                  </a:cubicBezTo>
                  <a:cubicBezTo>
                    <a:pt x="30188" y="12276"/>
                    <a:pt x="68582" y="30256"/>
                    <a:pt x="68582" y="30256"/>
                  </a:cubicBezTo>
                  <a:cubicBezTo>
                    <a:pt x="72218" y="32424"/>
                    <a:pt x="77322" y="41797"/>
                    <a:pt x="53672" y="34125"/>
                  </a:cubicBezTo>
                  <a:cubicBezTo>
                    <a:pt x="30055" y="26453"/>
                    <a:pt x="1068" y="3237"/>
                    <a:pt x="1068" y="3237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53"/>
            <p:cNvSpPr/>
            <p:nvPr/>
          </p:nvSpPr>
          <p:spPr>
            <a:xfrm>
              <a:off x="3447492" y="2741178"/>
              <a:ext cx="1109004" cy="1367080"/>
            </a:xfrm>
            <a:custGeom>
              <a:rect b="b" l="l" r="r" t="t"/>
              <a:pathLst>
                <a:path extrusionOk="0" h="69123" w="56074">
                  <a:moveTo>
                    <a:pt x="8906" y="0"/>
                  </a:moveTo>
                  <a:cubicBezTo>
                    <a:pt x="8873" y="0"/>
                    <a:pt x="8840" y="4"/>
                    <a:pt x="8806" y="13"/>
                  </a:cubicBezTo>
                  <a:lnTo>
                    <a:pt x="8773" y="46"/>
                  </a:lnTo>
                  <a:lnTo>
                    <a:pt x="1301" y="3682"/>
                  </a:lnTo>
                  <a:cubicBezTo>
                    <a:pt x="1068" y="3782"/>
                    <a:pt x="867" y="3949"/>
                    <a:pt x="701" y="4149"/>
                  </a:cubicBezTo>
                  <a:cubicBezTo>
                    <a:pt x="0" y="4950"/>
                    <a:pt x="67" y="6150"/>
                    <a:pt x="867" y="6851"/>
                  </a:cubicBezTo>
                  <a:cubicBezTo>
                    <a:pt x="1237" y="7174"/>
                    <a:pt x="1698" y="7334"/>
                    <a:pt x="2157" y="7334"/>
                  </a:cubicBezTo>
                  <a:cubicBezTo>
                    <a:pt x="2693" y="7334"/>
                    <a:pt x="3225" y="7116"/>
                    <a:pt x="3603" y="6684"/>
                  </a:cubicBezTo>
                  <a:lnTo>
                    <a:pt x="8889" y="657"/>
                  </a:lnTo>
                  <a:lnTo>
                    <a:pt x="8889" y="657"/>
                  </a:lnTo>
                  <a:lnTo>
                    <a:pt x="52004" y="66293"/>
                  </a:lnTo>
                  <a:cubicBezTo>
                    <a:pt x="52037" y="66327"/>
                    <a:pt x="52071" y="66360"/>
                    <a:pt x="52071" y="66360"/>
                  </a:cubicBezTo>
                  <a:lnTo>
                    <a:pt x="55640" y="69062"/>
                  </a:lnTo>
                  <a:cubicBezTo>
                    <a:pt x="55682" y="69104"/>
                    <a:pt x="55735" y="69123"/>
                    <a:pt x="55791" y="69123"/>
                  </a:cubicBezTo>
                  <a:cubicBezTo>
                    <a:pt x="55868" y="69123"/>
                    <a:pt x="55949" y="69087"/>
                    <a:pt x="56007" y="69029"/>
                  </a:cubicBezTo>
                  <a:cubicBezTo>
                    <a:pt x="56074" y="68895"/>
                    <a:pt x="56074" y="68762"/>
                    <a:pt x="55940" y="68662"/>
                  </a:cubicBezTo>
                  <a:lnTo>
                    <a:pt x="52404" y="65960"/>
                  </a:lnTo>
                  <a:lnTo>
                    <a:pt x="52438" y="66027"/>
                  </a:lnTo>
                  <a:lnTo>
                    <a:pt x="9140" y="113"/>
                  </a:lnTo>
                  <a:cubicBezTo>
                    <a:pt x="9090" y="38"/>
                    <a:pt x="9002" y="0"/>
                    <a:pt x="8906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7" name="Google Shape;1877;p53"/>
          <p:cNvSpPr/>
          <p:nvPr/>
        </p:nvSpPr>
        <p:spPr>
          <a:xfrm>
            <a:off x="29325" y="3085775"/>
            <a:ext cx="1454400" cy="2150750"/>
          </a:xfrm>
          <a:custGeom>
            <a:rect b="b" l="l" r="r" t="t"/>
            <a:pathLst>
              <a:path extrusionOk="0" fill="none" h="86030" w="58176">
                <a:moveTo>
                  <a:pt x="1" y="74221"/>
                </a:moveTo>
                <a:cubicBezTo>
                  <a:pt x="2402" y="75588"/>
                  <a:pt x="5304" y="76389"/>
                  <a:pt x="7739" y="77323"/>
                </a:cubicBezTo>
                <a:cubicBezTo>
                  <a:pt x="23084" y="83194"/>
                  <a:pt x="47868" y="86029"/>
                  <a:pt x="56274" y="67549"/>
                </a:cubicBezTo>
                <a:cubicBezTo>
                  <a:pt x="57675" y="64480"/>
                  <a:pt x="58175" y="61078"/>
                  <a:pt x="57775" y="57709"/>
                </a:cubicBezTo>
                <a:cubicBezTo>
                  <a:pt x="56641" y="48502"/>
                  <a:pt x="48368" y="44666"/>
                  <a:pt x="39962" y="43832"/>
                </a:cubicBezTo>
                <a:cubicBezTo>
                  <a:pt x="36060" y="43432"/>
                  <a:pt x="32090" y="43265"/>
                  <a:pt x="28354" y="42098"/>
                </a:cubicBezTo>
                <a:cubicBezTo>
                  <a:pt x="22650" y="40330"/>
                  <a:pt x="18881" y="35893"/>
                  <a:pt x="17179" y="30222"/>
                </a:cubicBezTo>
                <a:cubicBezTo>
                  <a:pt x="16079" y="26520"/>
                  <a:pt x="15678" y="22617"/>
                  <a:pt x="15545" y="18781"/>
                </a:cubicBezTo>
                <a:cubicBezTo>
                  <a:pt x="15412" y="15045"/>
                  <a:pt x="15912" y="11042"/>
                  <a:pt x="15211" y="7373"/>
                </a:cubicBezTo>
                <a:cubicBezTo>
                  <a:pt x="14111" y="1535"/>
                  <a:pt x="13544" y="1"/>
                  <a:pt x="13544" y="1"/>
                </a:cubicBez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8" name="Google Shape;187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300" y="1062600"/>
            <a:ext cx="7593801" cy="325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9" name="Google Shape;1879;p53"/>
          <p:cNvSpPr txBox="1"/>
          <p:nvPr>
            <p:ph idx="4294967295" type="title"/>
          </p:nvPr>
        </p:nvSpPr>
        <p:spPr>
          <a:xfrm>
            <a:off x="515625" y="307850"/>
            <a:ext cx="382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Species</a:t>
            </a:r>
            <a:endParaRPr sz="3600"/>
          </a:p>
        </p:txBody>
      </p:sp>
      <p:sp>
        <p:nvSpPr>
          <p:cNvPr id="1880" name="Google Shape;1880;p53"/>
          <p:cNvSpPr txBox="1"/>
          <p:nvPr/>
        </p:nvSpPr>
        <p:spPr>
          <a:xfrm>
            <a:off x="1483725" y="4394300"/>
            <a:ext cx="698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●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The Culux Pipiens has a higher ratio of WNV present compared to Culux Restuans.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5" name="Google Shape;1885;p54"/>
          <p:cNvGrpSpPr/>
          <p:nvPr/>
        </p:nvGrpSpPr>
        <p:grpSpPr>
          <a:xfrm>
            <a:off x="62268" y="2606786"/>
            <a:ext cx="453360" cy="405240"/>
            <a:chOff x="2471100" y="1830350"/>
            <a:chExt cx="2549830" cy="2277908"/>
          </a:xfrm>
        </p:grpSpPr>
        <p:sp>
          <p:nvSpPr>
            <p:cNvPr id="1886" name="Google Shape;1886;p54"/>
            <p:cNvSpPr/>
            <p:nvPr/>
          </p:nvSpPr>
          <p:spPr>
            <a:xfrm>
              <a:off x="3625607" y="2722033"/>
              <a:ext cx="1155856" cy="1024395"/>
            </a:xfrm>
            <a:custGeom>
              <a:rect b="b" l="l" r="r" t="t"/>
              <a:pathLst>
                <a:path extrusionOk="0" h="51796" w="58443">
                  <a:moveTo>
                    <a:pt x="19961" y="0"/>
                  </a:moveTo>
                  <a:cubicBezTo>
                    <a:pt x="19935" y="0"/>
                    <a:pt x="19908" y="4"/>
                    <a:pt x="19881" y="13"/>
                  </a:cubicBezTo>
                  <a:lnTo>
                    <a:pt x="1368" y="5784"/>
                  </a:lnTo>
                  <a:cubicBezTo>
                    <a:pt x="1302" y="5784"/>
                    <a:pt x="1235" y="5817"/>
                    <a:pt x="1168" y="5851"/>
                  </a:cubicBezTo>
                  <a:cubicBezTo>
                    <a:pt x="334" y="6251"/>
                    <a:pt x="1" y="7218"/>
                    <a:pt x="401" y="8052"/>
                  </a:cubicBezTo>
                  <a:cubicBezTo>
                    <a:pt x="667" y="8633"/>
                    <a:pt x="1267" y="8968"/>
                    <a:pt x="1882" y="8968"/>
                  </a:cubicBezTo>
                  <a:cubicBezTo>
                    <a:pt x="2115" y="8968"/>
                    <a:pt x="2349" y="8920"/>
                    <a:pt x="2569" y="8820"/>
                  </a:cubicBezTo>
                  <a:lnTo>
                    <a:pt x="19875" y="481"/>
                  </a:lnTo>
                  <a:lnTo>
                    <a:pt x="54506" y="50049"/>
                  </a:lnTo>
                  <a:cubicBezTo>
                    <a:pt x="54540" y="50082"/>
                    <a:pt x="54573" y="50116"/>
                    <a:pt x="54606" y="50116"/>
                  </a:cubicBezTo>
                  <a:lnTo>
                    <a:pt x="58075" y="51784"/>
                  </a:lnTo>
                  <a:cubicBezTo>
                    <a:pt x="58099" y="51792"/>
                    <a:pt x="58125" y="51796"/>
                    <a:pt x="58151" y="51796"/>
                  </a:cubicBezTo>
                  <a:cubicBezTo>
                    <a:pt x="58235" y="51796"/>
                    <a:pt x="58325" y="51752"/>
                    <a:pt x="58376" y="51650"/>
                  </a:cubicBezTo>
                  <a:cubicBezTo>
                    <a:pt x="58442" y="51550"/>
                    <a:pt x="58376" y="51417"/>
                    <a:pt x="58276" y="51383"/>
                  </a:cubicBezTo>
                  <a:lnTo>
                    <a:pt x="54837" y="49730"/>
                  </a:lnTo>
                  <a:lnTo>
                    <a:pt x="54837" y="49730"/>
                  </a:lnTo>
                  <a:lnTo>
                    <a:pt x="20115" y="80"/>
                  </a:lnTo>
                  <a:cubicBezTo>
                    <a:pt x="20091" y="31"/>
                    <a:pt x="20030" y="0"/>
                    <a:pt x="19961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54"/>
            <p:cNvSpPr/>
            <p:nvPr/>
          </p:nvSpPr>
          <p:spPr>
            <a:xfrm>
              <a:off x="2577325" y="2109666"/>
              <a:ext cx="868865" cy="580351"/>
            </a:xfrm>
            <a:custGeom>
              <a:rect b="b" l="l" r="r" t="t"/>
              <a:pathLst>
                <a:path extrusionOk="0" h="29344" w="43932">
                  <a:moveTo>
                    <a:pt x="208" y="1"/>
                  </a:moveTo>
                  <a:cubicBezTo>
                    <a:pt x="173" y="1"/>
                    <a:pt x="137" y="9"/>
                    <a:pt x="100" y="21"/>
                  </a:cubicBezTo>
                  <a:cubicBezTo>
                    <a:pt x="33" y="88"/>
                    <a:pt x="0" y="188"/>
                    <a:pt x="67" y="254"/>
                  </a:cubicBezTo>
                  <a:cubicBezTo>
                    <a:pt x="2135" y="3523"/>
                    <a:pt x="4236" y="6759"/>
                    <a:pt x="6405" y="9928"/>
                  </a:cubicBezTo>
                  <a:cubicBezTo>
                    <a:pt x="8573" y="13130"/>
                    <a:pt x="10774" y="16299"/>
                    <a:pt x="13143" y="19368"/>
                  </a:cubicBezTo>
                  <a:cubicBezTo>
                    <a:pt x="13710" y="20135"/>
                    <a:pt x="14310" y="20902"/>
                    <a:pt x="14944" y="21636"/>
                  </a:cubicBezTo>
                  <a:cubicBezTo>
                    <a:pt x="15578" y="22370"/>
                    <a:pt x="16212" y="23104"/>
                    <a:pt x="16912" y="23805"/>
                  </a:cubicBezTo>
                  <a:cubicBezTo>
                    <a:pt x="17279" y="24105"/>
                    <a:pt x="17613" y="24472"/>
                    <a:pt x="18113" y="24705"/>
                  </a:cubicBezTo>
                  <a:cubicBezTo>
                    <a:pt x="18580" y="24939"/>
                    <a:pt x="19080" y="24972"/>
                    <a:pt x="19581" y="25005"/>
                  </a:cubicBezTo>
                  <a:cubicBezTo>
                    <a:pt x="19665" y="25008"/>
                    <a:pt x="19749" y="25010"/>
                    <a:pt x="19834" y="25010"/>
                  </a:cubicBezTo>
                  <a:cubicBezTo>
                    <a:pt x="20717" y="25010"/>
                    <a:pt x="21600" y="24857"/>
                    <a:pt x="22483" y="24705"/>
                  </a:cubicBezTo>
                  <a:cubicBezTo>
                    <a:pt x="24384" y="24305"/>
                    <a:pt x="26252" y="23738"/>
                    <a:pt x="28053" y="23104"/>
                  </a:cubicBezTo>
                  <a:cubicBezTo>
                    <a:pt x="29857" y="22481"/>
                    <a:pt x="31629" y="21793"/>
                    <a:pt x="33368" y="21041"/>
                  </a:cubicBezTo>
                  <a:lnTo>
                    <a:pt x="33368" y="21041"/>
                  </a:lnTo>
                  <a:lnTo>
                    <a:pt x="42030" y="29075"/>
                  </a:lnTo>
                  <a:cubicBezTo>
                    <a:pt x="42063" y="29108"/>
                    <a:pt x="42097" y="29142"/>
                    <a:pt x="42164" y="29175"/>
                  </a:cubicBezTo>
                  <a:cubicBezTo>
                    <a:pt x="42339" y="29288"/>
                    <a:pt x="42542" y="29344"/>
                    <a:pt x="42745" y="29344"/>
                  </a:cubicBezTo>
                  <a:cubicBezTo>
                    <a:pt x="43084" y="29344"/>
                    <a:pt x="43423" y="29188"/>
                    <a:pt x="43631" y="28875"/>
                  </a:cubicBezTo>
                  <a:cubicBezTo>
                    <a:pt x="43931" y="28408"/>
                    <a:pt x="43831" y="27741"/>
                    <a:pt x="43331" y="27440"/>
                  </a:cubicBezTo>
                  <a:lnTo>
                    <a:pt x="33491" y="20702"/>
                  </a:lnTo>
                  <a:cubicBezTo>
                    <a:pt x="33474" y="20686"/>
                    <a:pt x="33449" y="20677"/>
                    <a:pt x="33420" y="20677"/>
                  </a:cubicBezTo>
                  <a:cubicBezTo>
                    <a:pt x="33391" y="20677"/>
                    <a:pt x="33357" y="20686"/>
                    <a:pt x="33324" y="20702"/>
                  </a:cubicBezTo>
                  <a:cubicBezTo>
                    <a:pt x="31556" y="21436"/>
                    <a:pt x="29755" y="22137"/>
                    <a:pt x="27953" y="22770"/>
                  </a:cubicBezTo>
                  <a:cubicBezTo>
                    <a:pt x="26119" y="23404"/>
                    <a:pt x="24284" y="23971"/>
                    <a:pt x="22416" y="24372"/>
                  </a:cubicBezTo>
                  <a:cubicBezTo>
                    <a:pt x="21482" y="24538"/>
                    <a:pt x="20515" y="24672"/>
                    <a:pt x="19581" y="24672"/>
                  </a:cubicBezTo>
                  <a:cubicBezTo>
                    <a:pt x="19114" y="24638"/>
                    <a:pt x="18647" y="24572"/>
                    <a:pt x="18246" y="24372"/>
                  </a:cubicBezTo>
                  <a:cubicBezTo>
                    <a:pt x="17846" y="24205"/>
                    <a:pt x="17479" y="23871"/>
                    <a:pt x="17146" y="23538"/>
                  </a:cubicBezTo>
                  <a:cubicBezTo>
                    <a:pt x="16445" y="22871"/>
                    <a:pt x="15811" y="22170"/>
                    <a:pt x="15211" y="21436"/>
                  </a:cubicBezTo>
                  <a:cubicBezTo>
                    <a:pt x="14577" y="20702"/>
                    <a:pt x="13977" y="19935"/>
                    <a:pt x="13410" y="19168"/>
                  </a:cubicBezTo>
                  <a:cubicBezTo>
                    <a:pt x="11075" y="16099"/>
                    <a:pt x="8873" y="12930"/>
                    <a:pt x="6705" y="9761"/>
                  </a:cubicBezTo>
                  <a:cubicBezTo>
                    <a:pt x="4537" y="6559"/>
                    <a:pt x="2435" y="3323"/>
                    <a:pt x="367" y="88"/>
                  </a:cubicBezTo>
                  <a:cubicBezTo>
                    <a:pt x="325" y="24"/>
                    <a:pt x="269" y="1"/>
                    <a:pt x="208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54"/>
            <p:cNvSpPr/>
            <p:nvPr/>
          </p:nvSpPr>
          <p:spPr>
            <a:xfrm>
              <a:off x="3208007" y="2573466"/>
              <a:ext cx="95011" cy="85281"/>
            </a:xfrm>
            <a:custGeom>
              <a:rect b="b" l="l" r="r" t="t"/>
              <a:pathLst>
                <a:path extrusionOk="0" h="4312" w="4804">
                  <a:moveTo>
                    <a:pt x="2407" y="1"/>
                  </a:moveTo>
                  <a:cubicBezTo>
                    <a:pt x="1475" y="1"/>
                    <a:pt x="609" y="619"/>
                    <a:pt x="334" y="1554"/>
                  </a:cubicBezTo>
                  <a:cubicBezTo>
                    <a:pt x="1" y="2722"/>
                    <a:pt x="668" y="3889"/>
                    <a:pt x="1802" y="4223"/>
                  </a:cubicBezTo>
                  <a:cubicBezTo>
                    <a:pt x="2006" y="4283"/>
                    <a:pt x="2211" y="4312"/>
                    <a:pt x="2414" y="4312"/>
                  </a:cubicBezTo>
                  <a:cubicBezTo>
                    <a:pt x="3339" y="4312"/>
                    <a:pt x="4197" y="3713"/>
                    <a:pt x="4470" y="2755"/>
                  </a:cubicBezTo>
                  <a:cubicBezTo>
                    <a:pt x="4804" y="1621"/>
                    <a:pt x="4137" y="420"/>
                    <a:pt x="3003" y="87"/>
                  </a:cubicBezTo>
                  <a:cubicBezTo>
                    <a:pt x="2804" y="28"/>
                    <a:pt x="2604" y="1"/>
                    <a:pt x="2407" y="1"/>
                  </a:cubicBezTo>
                  <a:close/>
                </a:path>
              </a:pathLst>
            </a:custGeom>
            <a:solidFill>
              <a:srgbClr val="5C4F5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54"/>
            <p:cNvSpPr/>
            <p:nvPr/>
          </p:nvSpPr>
          <p:spPr>
            <a:xfrm>
              <a:off x="3227132" y="2583730"/>
              <a:ext cx="41592" cy="37241"/>
            </a:xfrm>
            <a:custGeom>
              <a:rect b="b" l="l" r="r" t="t"/>
              <a:pathLst>
                <a:path extrusionOk="0" h="1883" w="2103">
                  <a:moveTo>
                    <a:pt x="1044" y="0"/>
                  </a:moveTo>
                  <a:cubicBezTo>
                    <a:pt x="638" y="0"/>
                    <a:pt x="272" y="255"/>
                    <a:pt x="134" y="668"/>
                  </a:cubicBezTo>
                  <a:cubicBezTo>
                    <a:pt x="1" y="1169"/>
                    <a:pt x="301" y="1703"/>
                    <a:pt x="801" y="1836"/>
                  </a:cubicBezTo>
                  <a:cubicBezTo>
                    <a:pt x="896" y="1867"/>
                    <a:pt x="990" y="1882"/>
                    <a:pt x="1083" y="1882"/>
                  </a:cubicBezTo>
                  <a:cubicBezTo>
                    <a:pt x="1479" y="1882"/>
                    <a:pt x="1834" y="1608"/>
                    <a:pt x="1969" y="1202"/>
                  </a:cubicBezTo>
                  <a:cubicBezTo>
                    <a:pt x="2102" y="702"/>
                    <a:pt x="1802" y="168"/>
                    <a:pt x="1302" y="35"/>
                  </a:cubicBezTo>
                  <a:cubicBezTo>
                    <a:pt x="1215" y="12"/>
                    <a:pt x="1129" y="0"/>
                    <a:pt x="1044" y="0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54"/>
            <p:cNvSpPr/>
            <p:nvPr/>
          </p:nvSpPr>
          <p:spPr>
            <a:xfrm>
              <a:off x="3211963" y="2581100"/>
              <a:ext cx="92381" cy="77844"/>
            </a:xfrm>
            <a:custGeom>
              <a:rect b="b" l="l" r="r" t="t"/>
              <a:pathLst>
                <a:path extrusionOk="0" h="3936" w="4671">
                  <a:moveTo>
                    <a:pt x="3403" y="1"/>
                  </a:moveTo>
                  <a:cubicBezTo>
                    <a:pt x="3670" y="334"/>
                    <a:pt x="3837" y="735"/>
                    <a:pt x="3837" y="1202"/>
                  </a:cubicBezTo>
                  <a:cubicBezTo>
                    <a:pt x="3837" y="2236"/>
                    <a:pt x="2969" y="3070"/>
                    <a:pt x="1935" y="3070"/>
                  </a:cubicBezTo>
                  <a:cubicBezTo>
                    <a:pt x="968" y="3070"/>
                    <a:pt x="201" y="2369"/>
                    <a:pt x="67" y="1435"/>
                  </a:cubicBezTo>
                  <a:lnTo>
                    <a:pt x="67" y="1435"/>
                  </a:lnTo>
                  <a:cubicBezTo>
                    <a:pt x="1" y="1902"/>
                    <a:pt x="67" y="2369"/>
                    <a:pt x="301" y="2803"/>
                  </a:cubicBezTo>
                  <a:cubicBezTo>
                    <a:pt x="712" y="3533"/>
                    <a:pt x="1450" y="3935"/>
                    <a:pt x="2206" y="3935"/>
                  </a:cubicBezTo>
                  <a:cubicBezTo>
                    <a:pt x="2556" y="3935"/>
                    <a:pt x="2909" y="3849"/>
                    <a:pt x="3236" y="3670"/>
                  </a:cubicBezTo>
                  <a:cubicBezTo>
                    <a:pt x="4304" y="3103"/>
                    <a:pt x="4671" y="1769"/>
                    <a:pt x="4104" y="735"/>
                  </a:cubicBezTo>
                  <a:cubicBezTo>
                    <a:pt x="3937" y="435"/>
                    <a:pt x="3670" y="168"/>
                    <a:pt x="3403" y="1"/>
                  </a:cubicBezTo>
                  <a:close/>
                </a:path>
              </a:pathLst>
            </a:custGeom>
            <a:solidFill>
              <a:srgbClr val="77515B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54"/>
            <p:cNvSpPr/>
            <p:nvPr/>
          </p:nvSpPr>
          <p:spPr>
            <a:xfrm>
              <a:off x="2661754" y="2613436"/>
              <a:ext cx="572658" cy="290294"/>
            </a:xfrm>
            <a:custGeom>
              <a:rect b="b" l="l" r="r" t="t"/>
              <a:pathLst>
                <a:path extrusionOk="0" h="14678" w="28955">
                  <a:moveTo>
                    <a:pt x="28254" y="0"/>
                  </a:moveTo>
                  <a:lnTo>
                    <a:pt x="1" y="14544"/>
                  </a:lnTo>
                  <a:lnTo>
                    <a:pt x="101" y="14678"/>
                  </a:lnTo>
                  <a:lnTo>
                    <a:pt x="28955" y="1201"/>
                  </a:lnTo>
                  <a:lnTo>
                    <a:pt x="28254" y="0"/>
                  </a:ln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54"/>
            <p:cNvSpPr/>
            <p:nvPr/>
          </p:nvSpPr>
          <p:spPr>
            <a:xfrm>
              <a:off x="3467942" y="2698656"/>
              <a:ext cx="343733" cy="972361"/>
            </a:xfrm>
            <a:custGeom>
              <a:rect b="b" l="l" r="r" t="t"/>
              <a:pathLst>
                <a:path extrusionOk="0" h="49165" w="17380">
                  <a:moveTo>
                    <a:pt x="15109" y="1"/>
                  </a:moveTo>
                  <a:cubicBezTo>
                    <a:pt x="14891" y="1"/>
                    <a:pt x="14682" y="14"/>
                    <a:pt x="14477" y="28"/>
                  </a:cubicBezTo>
                  <a:cubicBezTo>
                    <a:pt x="13977" y="61"/>
                    <a:pt x="13510" y="161"/>
                    <a:pt x="13043" y="228"/>
                  </a:cubicBezTo>
                  <a:cubicBezTo>
                    <a:pt x="11175" y="628"/>
                    <a:pt x="9440" y="1195"/>
                    <a:pt x="7706" y="1796"/>
                  </a:cubicBezTo>
                  <a:cubicBezTo>
                    <a:pt x="5938" y="2396"/>
                    <a:pt x="4237" y="3063"/>
                    <a:pt x="2535" y="3797"/>
                  </a:cubicBezTo>
                  <a:cubicBezTo>
                    <a:pt x="2535" y="3797"/>
                    <a:pt x="2502" y="3797"/>
                    <a:pt x="2502" y="3831"/>
                  </a:cubicBezTo>
                  <a:cubicBezTo>
                    <a:pt x="1968" y="4064"/>
                    <a:pt x="1768" y="4698"/>
                    <a:pt x="2002" y="5232"/>
                  </a:cubicBezTo>
                  <a:cubicBezTo>
                    <a:pt x="2192" y="5589"/>
                    <a:pt x="2553" y="5810"/>
                    <a:pt x="2938" y="5810"/>
                  </a:cubicBezTo>
                  <a:cubicBezTo>
                    <a:pt x="3092" y="5810"/>
                    <a:pt x="3250" y="5775"/>
                    <a:pt x="3403" y="5699"/>
                  </a:cubicBezTo>
                  <a:cubicBezTo>
                    <a:pt x="5037" y="4931"/>
                    <a:pt x="6672" y="4197"/>
                    <a:pt x="8340" y="3530"/>
                  </a:cubicBezTo>
                  <a:cubicBezTo>
                    <a:pt x="10007" y="2863"/>
                    <a:pt x="11709" y="2229"/>
                    <a:pt x="13410" y="1829"/>
                  </a:cubicBezTo>
                  <a:cubicBezTo>
                    <a:pt x="13810" y="1729"/>
                    <a:pt x="14244" y="1629"/>
                    <a:pt x="14644" y="1596"/>
                  </a:cubicBezTo>
                  <a:cubicBezTo>
                    <a:pt x="14879" y="1557"/>
                    <a:pt x="15124" y="1540"/>
                    <a:pt x="15342" y="1540"/>
                  </a:cubicBezTo>
                  <a:cubicBezTo>
                    <a:pt x="15495" y="1540"/>
                    <a:pt x="15634" y="1548"/>
                    <a:pt x="15745" y="1562"/>
                  </a:cubicBezTo>
                  <a:cubicBezTo>
                    <a:pt x="15841" y="1586"/>
                    <a:pt x="15885" y="1628"/>
                    <a:pt x="15903" y="1636"/>
                  </a:cubicBezTo>
                  <a:lnTo>
                    <a:pt x="15903" y="1636"/>
                  </a:lnTo>
                  <a:cubicBezTo>
                    <a:pt x="15907" y="1659"/>
                    <a:pt x="15912" y="1698"/>
                    <a:pt x="15912" y="1762"/>
                  </a:cubicBezTo>
                  <a:cubicBezTo>
                    <a:pt x="15878" y="2063"/>
                    <a:pt x="15745" y="2496"/>
                    <a:pt x="15578" y="2897"/>
                  </a:cubicBezTo>
                  <a:cubicBezTo>
                    <a:pt x="14944" y="4531"/>
                    <a:pt x="14110" y="6166"/>
                    <a:pt x="13310" y="7767"/>
                  </a:cubicBezTo>
                  <a:cubicBezTo>
                    <a:pt x="11642" y="10969"/>
                    <a:pt x="9841" y="14138"/>
                    <a:pt x="8006" y="17273"/>
                  </a:cubicBezTo>
                  <a:cubicBezTo>
                    <a:pt x="6205" y="20409"/>
                    <a:pt x="4337" y="23545"/>
                    <a:pt x="2435" y="26647"/>
                  </a:cubicBezTo>
                  <a:cubicBezTo>
                    <a:pt x="2402" y="26714"/>
                    <a:pt x="2402" y="26747"/>
                    <a:pt x="2369" y="26814"/>
                  </a:cubicBezTo>
                  <a:cubicBezTo>
                    <a:pt x="1802" y="30583"/>
                    <a:pt x="1234" y="34386"/>
                    <a:pt x="701" y="38188"/>
                  </a:cubicBezTo>
                  <a:cubicBezTo>
                    <a:pt x="467" y="40090"/>
                    <a:pt x="200" y="41991"/>
                    <a:pt x="34" y="43893"/>
                  </a:cubicBezTo>
                  <a:cubicBezTo>
                    <a:pt x="0" y="44159"/>
                    <a:pt x="0" y="44393"/>
                    <a:pt x="0" y="44660"/>
                  </a:cubicBezTo>
                  <a:cubicBezTo>
                    <a:pt x="0" y="44693"/>
                    <a:pt x="0" y="44726"/>
                    <a:pt x="0" y="44760"/>
                  </a:cubicBezTo>
                  <a:cubicBezTo>
                    <a:pt x="0" y="44793"/>
                    <a:pt x="34" y="44927"/>
                    <a:pt x="34" y="44927"/>
                  </a:cubicBezTo>
                  <a:lnTo>
                    <a:pt x="134" y="45127"/>
                  </a:lnTo>
                  <a:cubicBezTo>
                    <a:pt x="167" y="45227"/>
                    <a:pt x="234" y="45360"/>
                    <a:pt x="300" y="45460"/>
                  </a:cubicBezTo>
                  <a:cubicBezTo>
                    <a:pt x="534" y="45894"/>
                    <a:pt x="801" y="46294"/>
                    <a:pt x="1068" y="46695"/>
                  </a:cubicBezTo>
                  <a:cubicBezTo>
                    <a:pt x="1601" y="47495"/>
                    <a:pt x="2135" y="48296"/>
                    <a:pt x="2702" y="49063"/>
                  </a:cubicBezTo>
                  <a:cubicBezTo>
                    <a:pt x="2745" y="49128"/>
                    <a:pt x="2830" y="49164"/>
                    <a:pt x="2912" y="49164"/>
                  </a:cubicBezTo>
                  <a:cubicBezTo>
                    <a:pt x="2956" y="49164"/>
                    <a:pt x="3000" y="49153"/>
                    <a:pt x="3036" y="49130"/>
                  </a:cubicBezTo>
                  <a:cubicBezTo>
                    <a:pt x="3169" y="49063"/>
                    <a:pt x="3169" y="48896"/>
                    <a:pt x="3102" y="48763"/>
                  </a:cubicBezTo>
                  <a:cubicBezTo>
                    <a:pt x="2569" y="47995"/>
                    <a:pt x="2035" y="47195"/>
                    <a:pt x="1535" y="46394"/>
                  </a:cubicBezTo>
                  <a:cubicBezTo>
                    <a:pt x="1268" y="45994"/>
                    <a:pt x="1034" y="45594"/>
                    <a:pt x="801" y="45160"/>
                  </a:cubicBezTo>
                  <a:cubicBezTo>
                    <a:pt x="734" y="45060"/>
                    <a:pt x="701" y="44960"/>
                    <a:pt x="667" y="44860"/>
                  </a:cubicBezTo>
                  <a:lnTo>
                    <a:pt x="601" y="44726"/>
                  </a:lnTo>
                  <a:cubicBezTo>
                    <a:pt x="584" y="44710"/>
                    <a:pt x="584" y="44710"/>
                    <a:pt x="588" y="44710"/>
                  </a:cubicBezTo>
                  <a:cubicBezTo>
                    <a:pt x="592" y="44710"/>
                    <a:pt x="601" y="44710"/>
                    <a:pt x="601" y="44693"/>
                  </a:cubicBezTo>
                  <a:lnTo>
                    <a:pt x="601" y="44626"/>
                  </a:lnTo>
                  <a:cubicBezTo>
                    <a:pt x="601" y="44426"/>
                    <a:pt x="601" y="44193"/>
                    <a:pt x="634" y="43959"/>
                  </a:cubicBezTo>
                  <a:cubicBezTo>
                    <a:pt x="834" y="42058"/>
                    <a:pt x="1134" y="40190"/>
                    <a:pt x="1435" y="38289"/>
                  </a:cubicBezTo>
                  <a:cubicBezTo>
                    <a:pt x="1997" y="34547"/>
                    <a:pt x="2626" y="30773"/>
                    <a:pt x="3288" y="27032"/>
                  </a:cubicBezTo>
                  <a:lnTo>
                    <a:pt x="3288" y="27032"/>
                  </a:lnTo>
                  <a:cubicBezTo>
                    <a:pt x="5205" y="23990"/>
                    <a:pt x="7122" y="20915"/>
                    <a:pt x="8973" y="17841"/>
                  </a:cubicBezTo>
                  <a:cubicBezTo>
                    <a:pt x="10841" y="14705"/>
                    <a:pt x="12709" y="11569"/>
                    <a:pt x="14477" y="8367"/>
                  </a:cubicBezTo>
                  <a:cubicBezTo>
                    <a:pt x="15345" y="6766"/>
                    <a:pt x="16178" y="5165"/>
                    <a:pt x="16912" y="3397"/>
                  </a:cubicBezTo>
                  <a:cubicBezTo>
                    <a:pt x="17079" y="2963"/>
                    <a:pt x="17246" y="2530"/>
                    <a:pt x="17346" y="1929"/>
                  </a:cubicBezTo>
                  <a:cubicBezTo>
                    <a:pt x="17379" y="1629"/>
                    <a:pt x="17379" y="1162"/>
                    <a:pt x="17079" y="762"/>
                  </a:cubicBezTo>
                  <a:cubicBezTo>
                    <a:pt x="16812" y="361"/>
                    <a:pt x="16412" y="195"/>
                    <a:pt x="16112" y="128"/>
                  </a:cubicBezTo>
                  <a:cubicBezTo>
                    <a:pt x="15756" y="29"/>
                    <a:pt x="15425" y="1"/>
                    <a:pt x="15109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54"/>
            <p:cNvSpPr/>
            <p:nvPr/>
          </p:nvSpPr>
          <p:spPr>
            <a:xfrm>
              <a:off x="3105758" y="2582266"/>
              <a:ext cx="194630" cy="145523"/>
            </a:xfrm>
            <a:custGeom>
              <a:rect b="b" l="l" r="r" t="t"/>
              <a:pathLst>
                <a:path extrusionOk="0" h="7358" w="9841">
                  <a:moveTo>
                    <a:pt x="6013" y="1"/>
                  </a:moveTo>
                  <a:cubicBezTo>
                    <a:pt x="5933" y="1"/>
                    <a:pt x="5852" y="3"/>
                    <a:pt x="5771" y="9"/>
                  </a:cubicBezTo>
                  <a:cubicBezTo>
                    <a:pt x="3736" y="175"/>
                    <a:pt x="0" y="2244"/>
                    <a:pt x="134" y="4278"/>
                  </a:cubicBezTo>
                  <a:cubicBezTo>
                    <a:pt x="292" y="6208"/>
                    <a:pt x="3869" y="7358"/>
                    <a:pt x="5946" y="7358"/>
                  </a:cubicBezTo>
                  <a:cubicBezTo>
                    <a:pt x="6059" y="7358"/>
                    <a:pt x="6168" y="7354"/>
                    <a:pt x="6271" y="7347"/>
                  </a:cubicBezTo>
                  <a:cubicBezTo>
                    <a:pt x="8306" y="7214"/>
                    <a:pt x="9841" y="5446"/>
                    <a:pt x="9674" y="3411"/>
                  </a:cubicBezTo>
                  <a:cubicBezTo>
                    <a:pt x="9546" y="1491"/>
                    <a:pt x="7913" y="1"/>
                    <a:pt x="601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54"/>
            <p:cNvSpPr/>
            <p:nvPr/>
          </p:nvSpPr>
          <p:spPr>
            <a:xfrm>
              <a:off x="3107063" y="2612111"/>
              <a:ext cx="193325" cy="118111"/>
            </a:xfrm>
            <a:custGeom>
              <a:rect b="b" l="l" r="r" t="t"/>
              <a:pathLst>
                <a:path extrusionOk="0" h="5972" w="9775">
                  <a:moveTo>
                    <a:pt x="9608" y="1902"/>
                  </a:moveTo>
                  <a:cubicBezTo>
                    <a:pt x="9574" y="1335"/>
                    <a:pt x="9408" y="768"/>
                    <a:pt x="9107" y="301"/>
                  </a:cubicBezTo>
                  <a:cubicBezTo>
                    <a:pt x="8740" y="1402"/>
                    <a:pt x="7540" y="1802"/>
                    <a:pt x="6172" y="1635"/>
                  </a:cubicBezTo>
                  <a:cubicBezTo>
                    <a:pt x="5038" y="1468"/>
                    <a:pt x="4337" y="735"/>
                    <a:pt x="3337" y="268"/>
                  </a:cubicBezTo>
                  <a:cubicBezTo>
                    <a:pt x="2903" y="67"/>
                    <a:pt x="2436" y="1"/>
                    <a:pt x="1969" y="1"/>
                  </a:cubicBezTo>
                  <a:cubicBezTo>
                    <a:pt x="835" y="801"/>
                    <a:pt x="1" y="1802"/>
                    <a:pt x="68" y="2769"/>
                  </a:cubicBezTo>
                  <a:cubicBezTo>
                    <a:pt x="234" y="4804"/>
                    <a:pt x="4204" y="5972"/>
                    <a:pt x="6205" y="5838"/>
                  </a:cubicBezTo>
                  <a:cubicBezTo>
                    <a:pt x="8240" y="5705"/>
                    <a:pt x="9775" y="3937"/>
                    <a:pt x="9608" y="1902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54"/>
            <p:cNvSpPr/>
            <p:nvPr/>
          </p:nvSpPr>
          <p:spPr>
            <a:xfrm>
              <a:off x="3100477" y="2589248"/>
              <a:ext cx="95011" cy="85281"/>
            </a:xfrm>
            <a:custGeom>
              <a:rect b="b" l="l" r="r" t="t"/>
              <a:pathLst>
                <a:path extrusionOk="0" h="4312" w="4804">
                  <a:moveTo>
                    <a:pt x="2390" y="1"/>
                  </a:moveTo>
                  <a:cubicBezTo>
                    <a:pt x="1465" y="1"/>
                    <a:pt x="608" y="599"/>
                    <a:pt x="334" y="1557"/>
                  </a:cubicBezTo>
                  <a:cubicBezTo>
                    <a:pt x="0" y="2691"/>
                    <a:pt x="667" y="3892"/>
                    <a:pt x="1802" y="4226"/>
                  </a:cubicBezTo>
                  <a:cubicBezTo>
                    <a:pt x="2000" y="4284"/>
                    <a:pt x="2200" y="4312"/>
                    <a:pt x="2398" y="4312"/>
                  </a:cubicBezTo>
                  <a:cubicBezTo>
                    <a:pt x="3329" y="4312"/>
                    <a:pt x="4195" y="3694"/>
                    <a:pt x="4470" y="2758"/>
                  </a:cubicBezTo>
                  <a:cubicBezTo>
                    <a:pt x="4804" y="1624"/>
                    <a:pt x="4137" y="423"/>
                    <a:pt x="3002" y="89"/>
                  </a:cubicBezTo>
                  <a:cubicBezTo>
                    <a:pt x="2799" y="29"/>
                    <a:pt x="2593" y="1"/>
                    <a:pt x="2390" y="1"/>
                  </a:cubicBezTo>
                  <a:close/>
                </a:path>
              </a:pathLst>
            </a:custGeom>
            <a:solidFill>
              <a:srgbClr val="5C4F5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54"/>
            <p:cNvSpPr/>
            <p:nvPr/>
          </p:nvSpPr>
          <p:spPr>
            <a:xfrm>
              <a:off x="3119602" y="2599315"/>
              <a:ext cx="41592" cy="37241"/>
            </a:xfrm>
            <a:custGeom>
              <a:rect b="b" l="l" r="r" t="t"/>
              <a:pathLst>
                <a:path extrusionOk="0" h="1883" w="2103">
                  <a:moveTo>
                    <a:pt x="1021" y="1"/>
                  </a:moveTo>
                  <a:cubicBezTo>
                    <a:pt x="624" y="1"/>
                    <a:pt x="269" y="275"/>
                    <a:pt x="134" y="681"/>
                  </a:cubicBezTo>
                  <a:cubicBezTo>
                    <a:pt x="1" y="1181"/>
                    <a:pt x="301" y="1682"/>
                    <a:pt x="801" y="1849"/>
                  </a:cubicBezTo>
                  <a:cubicBezTo>
                    <a:pt x="888" y="1872"/>
                    <a:pt x="974" y="1883"/>
                    <a:pt x="1059" y="1883"/>
                  </a:cubicBezTo>
                  <a:cubicBezTo>
                    <a:pt x="1465" y="1883"/>
                    <a:pt x="1831" y="1629"/>
                    <a:pt x="1969" y="1215"/>
                  </a:cubicBezTo>
                  <a:cubicBezTo>
                    <a:pt x="2102" y="714"/>
                    <a:pt x="1802" y="181"/>
                    <a:pt x="1302" y="47"/>
                  </a:cubicBezTo>
                  <a:cubicBezTo>
                    <a:pt x="1207" y="16"/>
                    <a:pt x="1113" y="1"/>
                    <a:pt x="1021" y="1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54"/>
            <p:cNvSpPr/>
            <p:nvPr/>
          </p:nvSpPr>
          <p:spPr>
            <a:xfrm>
              <a:off x="3104433" y="2596289"/>
              <a:ext cx="92381" cy="78141"/>
            </a:xfrm>
            <a:custGeom>
              <a:rect b="b" l="l" r="r" t="t"/>
              <a:pathLst>
                <a:path extrusionOk="0" h="3951" w="4671">
                  <a:moveTo>
                    <a:pt x="3403" y="0"/>
                  </a:moveTo>
                  <a:cubicBezTo>
                    <a:pt x="3670" y="334"/>
                    <a:pt x="3837" y="767"/>
                    <a:pt x="3837" y="1234"/>
                  </a:cubicBezTo>
                  <a:cubicBezTo>
                    <a:pt x="3837" y="2248"/>
                    <a:pt x="3003" y="3070"/>
                    <a:pt x="1995" y="3070"/>
                  </a:cubicBezTo>
                  <a:cubicBezTo>
                    <a:pt x="1975" y="3070"/>
                    <a:pt x="1955" y="3070"/>
                    <a:pt x="1935" y="3069"/>
                  </a:cubicBezTo>
                  <a:cubicBezTo>
                    <a:pt x="968" y="3069"/>
                    <a:pt x="201" y="2368"/>
                    <a:pt x="67" y="1468"/>
                  </a:cubicBezTo>
                  <a:lnTo>
                    <a:pt x="67" y="1468"/>
                  </a:lnTo>
                  <a:cubicBezTo>
                    <a:pt x="0" y="1901"/>
                    <a:pt x="67" y="2402"/>
                    <a:pt x="301" y="2835"/>
                  </a:cubicBezTo>
                  <a:cubicBezTo>
                    <a:pt x="710" y="3540"/>
                    <a:pt x="1444" y="3950"/>
                    <a:pt x="2198" y="3950"/>
                  </a:cubicBezTo>
                  <a:cubicBezTo>
                    <a:pt x="2550" y="3950"/>
                    <a:pt x="2907" y="3861"/>
                    <a:pt x="3236" y="3669"/>
                  </a:cubicBezTo>
                  <a:cubicBezTo>
                    <a:pt x="4304" y="3102"/>
                    <a:pt x="4670" y="1801"/>
                    <a:pt x="4103" y="767"/>
                  </a:cubicBezTo>
                  <a:cubicBezTo>
                    <a:pt x="3937" y="434"/>
                    <a:pt x="3670" y="200"/>
                    <a:pt x="3403" y="0"/>
                  </a:cubicBezTo>
                  <a:close/>
                </a:path>
              </a:pathLst>
            </a:custGeom>
            <a:solidFill>
              <a:srgbClr val="77515B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54"/>
            <p:cNvSpPr/>
            <p:nvPr/>
          </p:nvSpPr>
          <p:spPr>
            <a:xfrm>
              <a:off x="3144680" y="2609777"/>
              <a:ext cx="481602" cy="342250"/>
            </a:xfrm>
            <a:custGeom>
              <a:rect b="b" l="l" r="r" t="t"/>
              <a:pathLst>
                <a:path extrusionOk="0" h="17305" w="24351">
                  <a:moveTo>
                    <a:pt x="14261" y="0"/>
                  </a:moveTo>
                  <a:cubicBezTo>
                    <a:pt x="9762" y="0"/>
                    <a:pt x="2057" y="3053"/>
                    <a:pt x="1101" y="6356"/>
                  </a:cubicBezTo>
                  <a:cubicBezTo>
                    <a:pt x="0" y="10126"/>
                    <a:pt x="8139" y="15830"/>
                    <a:pt x="11942" y="16931"/>
                  </a:cubicBezTo>
                  <a:cubicBezTo>
                    <a:pt x="12773" y="17181"/>
                    <a:pt x="13734" y="17304"/>
                    <a:pt x="14738" y="17304"/>
                  </a:cubicBezTo>
                  <a:cubicBezTo>
                    <a:pt x="18290" y="17304"/>
                    <a:pt x="22392" y="15759"/>
                    <a:pt x="23250" y="12794"/>
                  </a:cubicBezTo>
                  <a:cubicBezTo>
                    <a:pt x="24351" y="8992"/>
                    <a:pt x="19848" y="1320"/>
                    <a:pt x="16045" y="219"/>
                  </a:cubicBezTo>
                  <a:cubicBezTo>
                    <a:pt x="15546" y="70"/>
                    <a:pt x="14940" y="0"/>
                    <a:pt x="1426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54"/>
            <p:cNvSpPr/>
            <p:nvPr/>
          </p:nvSpPr>
          <p:spPr>
            <a:xfrm>
              <a:off x="3285198" y="2609480"/>
              <a:ext cx="205192" cy="46912"/>
            </a:xfrm>
            <a:custGeom>
              <a:rect b="b" l="l" r="r" t="t"/>
              <a:pathLst>
                <a:path extrusionOk="0" h="2372" w="10375">
                  <a:moveTo>
                    <a:pt x="7306" y="0"/>
                  </a:moveTo>
                  <a:cubicBezTo>
                    <a:pt x="5237" y="0"/>
                    <a:pt x="2502" y="634"/>
                    <a:pt x="0" y="1635"/>
                  </a:cubicBezTo>
                  <a:cubicBezTo>
                    <a:pt x="100" y="1701"/>
                    <a:pt x="200" y="1735"/>
                    <a:pt x="334" y="1768"/>
                  </a:cubicBezTo>
                  <a:cubicBezTo>
                    <a:pt x="458" y="1789"/>
                    <a:pt x="589" y="1797"/>
                    <a:pt x="723" y="1797"/>
                  </a:cubicBezTo>
                  <a:cubicBezTo>
                    <a:pt x="1021" y="1797"/>
                    <a:pt x="1336" y="1758"/>
                    <a:pt x="1635" y="1735"/>
                  </a:cubicBezTo>
                  <a:cubicBezTo>
                    <a:pt x="2269" y="1735"/>
                    <a:pt x="2902" y="1835"/>
                    <a:pt x="3536" y="1968"/>
                  </a:cubicBezTo>
                  <a:cubicBezTo>
                    <a:pt x="4540" y="2160"/>
                    <a:pt x="5700" y="2372"/>
                    <a:pt x="6811" y="2372"/>
                  </a:cubicBezTo>
                  <a:cubicBezTo>
                    <a:pt x="8213" y="2372"/>
                    <a:pt x="9537" y="2036"/>
                    <a:pt x="10374" y="901"/>
                  </a:cubicBezTo>
                  <a:cubicBezTo>
                    <a:pt x="9874" y="601"/>
                    <a:pt x="9407" y="367"/>
                    <a:pt x="8940" y="234"/>
                  </a:cubicBezTo>
                  <a:cubicBezTo>
                    <a:pt x="8540" y="100"/>
                    <a:pt x="8106" y="34"/>
                    <a:pt x="7606" y="34"/>
                  </a:cubicBezTo>
                  <a:cubicBezTo>
                    <a:pt x="7579" y="88"/>
                    <a:pt x="7529" y="143"/>
                    <a:pt x="7457" y="143"/>
                  </a:cubicBezTo>
                  <a:cubicBezTo>
                    <a:pt x="7441" y="143"/>
                    <a:pt x="7424" y="140"/>
                    <a:pt x="7406" y="134"/>
                  </a:cubicBezTo>
                  <a:cubicBezTo>
                    <a:pt x="7339" y="100"/>
                    <a:pt x="7306" y="67"/>
                    <a:pt x="7306" y="0"/>
                  </a:cubicBezTo>
                  <a:close/>
                </a:path>
              </a:pathLst>
            </a:custGeom>
            <a:solidFill>
              <a:srgbClr val="88434E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54"/>
            <p:cNvSpPr/>
            <p:nvPr/>
          </p:nvSpPr>
          <p:spPr>
            <a:xfrm>
              <a:off x="3144680" y="2665549"/>
              <a:ext cx="474363" cy="301508"/>
            </a:xfrm>
            <a:custGeom>
              <a:rect b="b" l="l" r="r" t="t"/>
              <a:pathLst>
                <a:path extrusionOk="0" h="15245" w="23985">
                  <a:moveTo>
                    <a:pt x="19981" y="468"/>
                  </a:moveTo>
                  <a:cubicBezTo>
                    <a:pt x="18347" y="301"/>
                    <a:pt x="16679" y="368"/>
                    <a:pt x="15278" y="1201"/>
                  </a:cubicBezTo>
                  <a:cubicBezTo>
                    <a:pt x="13777" y="2102"/>
                    <a:pt x="13210" y="3603"/>
                    <a:pt x="12576" y="5138"/>
                  </a:cubicBezTo>
                  <a:cubicBezTo>
                    <a:pt x="11875" y="6772"/>
                    <a:pt x="10374" y="8607"/>
                    <a:pt x="8373" y="8407"/>
                  </a:cubicBezTo>
                  <a:cubicBezTo>
                    <a:pt x="6939" y="8273"/>
                    <a:pt x="6171" y="6872"/>
                    <a:pt x="5704" y="5671"/>
                  </a:cubicBezTo>
                  <a:cubicBezTo>
                    <a:pt x="5037" y="3870"/>
                    <a:pt x="4804" y="1902"/>
                    <a:pt x="4637" y="1"/>
                  </a:cubicBezTo>
                  <a:cubicBezTo>
                    <a:pt x="2836" y="1035"/>
                    <a:pt x="1468" y="2269"/>
                    <a:pt x="1101" y="3536"/>
                  </a:cubicBezTo>
                  <a:cubicBezTo>
                    <a:pt x="0" y="7306"/>
                    <a:pt x="8139" y="13010"/>
                    <a:pt x="11942" y="14111"/>
                  </a:cubicBezTo>
                  <a:cubicBezTo>
                    <a:pt x="15711" y="15245"/>
                    <a:pt x="22149" y="13777"/>
                    <a:pt x="23250" y="9974"/>
                  </a:cubicBezTo>
                  <a:cubicBezTo>
                    <a:pt x="23984" y="7506"/>
                    <a:pt x="22283" y="3370"/>
                    <a:pt x="19981" y="468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54"/>
            <p:cNvSpPr/>
            <p:nvPr/>
          </p:nvSpPr>
          <p:spPr>
            <a:xfrm>
              <a:off x="3383492" y="2709712"/>
              <a:ext cx="297552" cy="266878"/>
            </a:xfrm>
            <a:custGeom>
              <a:rect b="b" l="l" r="r" t="t"/>
              <a:pathLst>
                <a:path extrusionOk="0" h="13494" w="15045">
                  <a:moveTo>
                    <a:pt x="7522" y="0"/>
                  </a:moveTo>
                  <a:cubicBezTo>
                    <a:pt x="4606" y="0"/>
                    <a:pt x="1920" y="1904"/>
                    <a:pt x="1068" y="4873"/>
                  </a:cubicBezTo>
                  <a:cubicBezTo>
                    <a:pt x="1" y="8442"/>
                    <a:pt x="2069" y="12178"/>
                    <a:pt x="5638" y="13212"/>
                  </a:cubicBezTo>
                  <a:cubicBezTo>
                    <a:pt x="6275" y="13403"/>
                    <a:pt x="6919" y="13493"/>
                    <a:pt x="7552" y="13493"/>
                  </a:cubicBezTo>
                  <a:cubicBezTo>
                    <a:pt x="10466" y="13493"/>
                    <a:pt x="13161" y="11574"/>
                    <a:pt x="14011" y="8642"/>
                  </a:cubicBezTo>
                  <a:cubicBezTo>
                    <a:pt x="15045" y="5039"/>
                    <a:pt x="13010" y="1303"/>
                    <a:pt x="9407" y="269"/>
                  </a:cubicBezTo>
                  <a:cubicBezTo>
                    <a:pt x="8779" y="87"/>
                    <a:pt x="8145" y="0"/>
                    <a:pt x="7522" y="0"/>
                  </a:cubicBezTo>
                  <a:close/>
                </a:path>
              </a:pathLst>
            </a:custGeom>
            <a:solidFill>
              <a:srgbClr val="3D2B2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54"/>
            <p:cNvSpPr/>
            <p:nvPr/>
          </p:nvSpPr>
          <p:spPr>
            <a:xfrm>
              <a:off x="3383492" y="2746043"/>
              <a:ext cx="291619" cy="230309"/>
            </a:xfrm>
            <a:custGeom>
              <a:rect b="b" l="l" r="r" t="t"/>
              <a:pathLst>
                <a:path extrusionOk="0" h="11645" w="14745">
                  <a:moveTo>
                    <a:pt x="12176" y="0"/>
                  </a:moveTo>
                  <a:cubicBezTo>
                    <a:pt x="10942" y="234"/>
                    <a:pt x="9774" y="634"/>
                    <a:pt x="8773" y="1368"/>
                  </a:cubicBezTo>
                  <a:cubicBezTo>
                    <a:pt x="7372" y="2369"/>
                    <a:pt x="6505" y="3903"/>
                    <a:pt x="5771" y="5404"/>
                  </a:cubicBezTo>
                  <a:cubicBezTo>
                    <a:pt x="5722" y="5453"/>
                    <a:pt x="5674" y="5484"/>
                    <a:pt x="5625" y="5484"/>
                  </a:cubicBezTo>
                  <a:cubicBezTo>
                    <a:pt x="5607" y="5484"/>
                    <a:pt x="5589" y="5480"/>
                    <a:pt x="5571" y="5471"/>
                  </a:cubicBezTo>
                  <a:cubicBezTo>
                    <a:pt x="3036" y="5037"/>
                    <a:pt x="2469" y="2669"/>
                    <a:pt x="2536" y="400"/>
                  </a:cubicBezTo>
                  <a:lnTo>
                    <a:pt x="2536" y="400"/>
                  </a:lnTo>
                  <a:cubicBezTo>
                    <a:pt x="1869" y="1134"/>
                    <a:pt x="1335" y="2002"/>
                    <a:pt x="1068" y="3036"/>
                  </a:cubicBezTo>
                  <a:cubicBezTo>
                    <a:pt x="1" y="6605"/>
                    <a:pt x="2069" y="10341"/>
                    <a:pt x="5638" y="11375"/>
                  </a:cubicBezTo>
                  <a:cubicBezTo>
                    <a:pt x="6267" y="11557"/>
                    <a:pt x="6902" y="11644"/>
                    <a:pt x="7528" y="11644"/>
                  </a:cubicBezTo>
                  <a:cubicBezTo>
                    <a:pt x="10451" y="11644"/>
                    <a:pt x="13159" y="9745"/>
                    <a:pt x="14011" y="6805"/>
                  </a:cubicBezTo>
                  <a:cubicBezTo>
                    <a:pt x="14744" y="4270"/>
                    <a:pt x="13944" y="1701"/>
                    <a:pt x="12176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54"/>
            <p:cNvSpPr/>
            <p:nvPr/>
          </p:nvSpPr>
          <p:spPr>
            <a:xfrm>
              <a:off x="2471100" y="2811348"/>
              <a:ext cx="976415" cy="880099"/>
            </a:xfrm>
            <a:custGeom>
              <a:rect b="b" l="l" r="r" t="t"/>
              <a:pathLst>
                <a:path extrusionOk="0" h="44500" w="49370">
                  <a:moveTo>
                    <a:pt x="6807" y="43741"/>
                  </a:moveTo>
                  <a:lnTo>
                    <a:pt x="6807" y="43741"/>
                  </a:lnTo>
                  <a:cubicBezTo>
                    <a:pt x="6805" y="43747"/>
                    <a:pt x="6805" y="43755"/>
                    <a:pt x="6805" y="43765"/>
                  </a:cubicBezTo>
                  <a:cubicBezTo>
                    <a:pt x="6784" y="43765"/>
                    <a:pt x="6790" y="43751"/>
                    <a:pt x="6807" y="43741"/>
                  </a:cubicBezTo>
                  <a:close/>
                  <a:moveTo>
                    <a:pt x="39028" y="1"/>
                  </a:moveTo>
                  <a:cubicBezTo>
                    <a:pt x="37527" y="1"/>
                    <a:pt x="36026" y="34"/>
                    <a:pt x="34525" y="101"/>
                  </a:cubicBezTo>
                  <a:cubicBezTo>
                    <a:pt x="33758" y="167"/>
                    <a:pt x="32991" y="234"/>
                    <a:pt x="32224" y="334"/>
                  </a:cubicBezTo>
                  <a:cubicBezTo>
                    <a:pt x="31490" y="401"/>
                    <a:pt x="30723" y="534"/>
                    <a:pt x="29922" y="734"/>
                  </a:cubicBezTo>
                  <a:lnTo>
                    <a:pt x="29355" y="868"/>
                  </a:lnTo>
                  <a:cubicBezTo>
                    <a:pt x="29155" y="935"/>
                    <a:pt x="28955" y="1001"/>
                    <a:pt x="28754" y="1101"/>
                  </a:cubicBezTo>
                  <a:lnTo>
                    <a:pt x="28421" y="1235"/>
                  </a:lnTo>
                  <a:cubicBezTo>
                    <a:pt x="28321" y="1268"/>
                    <a:pt x="28221" y="1301"/>
                    <a:pt x="28121" y="1368"/>
                  </a:cubicBezTo>
                  <a:lnTo>
                    <a:pt x="27820" y="1568"/>
                  </a:lnTo>
                  <a:cubicBezTo>
                    <a:pt x="27720" y="1635"/>
                    <a:pt x="27620" y="1702"/>
                    <a:pt x="27520" y="1768"/>
                  </a:cubicBezTo>
                  <a:cubicBezTo>
                    <a:pt x="26820" y="2369"/>
                    <a:pt x="26319" y="3036"/>
                    <a:pt x="25886" y="3703"/>
                  </a:cubicBezTo>
                  <a:cubicBezTo>
                    <a:pt x="25085" y="5104"/>
                    <a:pt x="24551" y="6539"/>
                    <a:pt x="24051" y="7973"/>
                  </a:cubicBezTo>
                  <a:cubicBezTo>
                    <a:pt x="23152" y="10869"/>
                    <a:pt x="22553" y="13765"/>
                    <a:pt x="22119" y="16727"/>
                  </a:cubicBezTo>
                  <a:lnTo>
                    <a:pt x="22119" y="16727"/>
                  </a:lnTo>
                  <a:cubicBezTo>
                    <a:pt x="19149" y="22271"/>
                    <a:pt x="16146" y="27814"/>
                    <a:pt x="13110" y="33324"/>
                  </a:cubicBezTo>
                  <a:cubicBezTo>
                    <a:pt x="11542" y="36093"/>
                    <a:pt x="9974" y="38895"/>
                    <a:pt x="8307" y="41564"/>
                  </a:cubicBezTo>
                  <a:cubicBezTo>
                    <a:pt x="7906" y="42231"/>
                    <a:pt x="7473" y="42931"/>
                    <a:pt x="7006" y="43498"/>
                  </a:cubicBezTo>
                  <a:cubicBezTo>
                    <a:pt x="6972" y="43565"/>
                    <a:pt x="6906" y="43665"/>
                    <a:pt x="6839" y="43698"/>
                  </a:cubicBezTo>
                  <a:cubicBezTo>
                    <a:pt x="6822" y="43715"/>
                    <a:pt x="6814" y="43723"/>
                    <a:pt x="6810" y="43732"/>
                  </a:cubicBezTo>
                  <a:lnTo>
                    <a:pt x="6810" y="43732"/>
                  </a:lnTo>
                  <a:cubicBezTo>
                    <a:pt x="6653" y="43728"/>
                    <a:pt x="6494" y="43698"/>
                    <a:pt x="6305" y="43698"/>
                  </a:cubicBezTo>
                  <a:cubicBezTo>
                    <a:pt x="5905" y="43665"/>
                    <a:pt x="5538" y="43598"/>
                    <a:pt x="5138" y="43565"/>
                  </a:cubicBezTo>
                  <a:cubicBezTo>
                    <a:pt x="3570" y="43332"/>
                    <a:pt x="2002" y="43031"/>
                    <a:pt x="468" y="42698"/>
                  </a:cubicBezTo>
                  <a:cubicBezTo>
                    <a:pt x="447" y="42694"/>
                    <a:pt x="426" y="42693"/>
                    <a:pt x="406" y="42693"/>
                  </a:cubicBezTo>
                  <a:cubicBezTo>
                    <a:pt x="234" y="42693"/>
                    <a:pt x="97" y="42815"/>
                    <a:pt x="67" y="42965"/>
                  </a:cubicBezTo>
                  <a:cubicBezTo>
                    <a:pt x="1" y="43165"/>
                    <a:pt x="134" y="43332"/>
                    <a:pt x="334" y="43365"/>
                  </a:cubicBezTo>
                  <a:cubicBezTo>
                    <a:pt x="1869" y="43732"/>
                    <a:pt x="3436" y="44032"/>
                    <a:pt x="5038" y="44299"/>
                  </a:cubicBezTo>
                  <a:cubicBezTo>
                    <a:pt x="5438" y="44366"/>
                    <a:pt x="5805" y="44432"/>
                    <a:pt x="6238" y="44466"/>
                  </a:cubicBezTo>
                  <a:cubicBezTo>
                    <a:pt x="6439" y="44499"/>
                    <a:pt x="6639" y="44499"/>
                    <a:pt x="6872" y="44499"/>
                  </a:cubicBezTo>
                  <a:lnTo>
                    <a:pt x="6972" y="44499"/>
                  </a:lnTo>
                  <a:cubicBezTo>
                    <a:pt x="7039" y="44499"/>
                    <a:pt x="7072" y="44466"/>
                    <a:pt x="7106" y="44466"/>
                  </a:cubicBezTo>
                  <a:cubicBezTo>
                    <a:pt x="7172" y="44432"/>
                    <a:pt x="7206" y="44432"/>
                    <a:pt x="7206" y="44432"/>
                  </a:cubicBezTo>
                  <a:cubicBezTo>
                    <a:pt x="7272" y="44366"/>
                    <a:pt x="7339" y="44299"/>
                    <a:pt x="7406" y="44266"/>
                  </a:cubicBezTo>
                  <a:cubicBezTo>
                    <a:pt x="7473" y="44199"/>
                    <a:pt x="7539" y="44099"/>
                    <a:pt x="7639" y="44032"/>
                  </a:cubicBezTo>
                  <a:cubicBezTo>
                    <a:pt x="8173" y="43365"/>
                    <a:pt x="8573" y="42698"/>
                    <a:pt x="9007" y="42031"/>
                  </a:cubicBezTo>
                  <a:cubicBezTo>
                    <a:pt x="10742" y="39329"/>
                    <a:pt x="12343" y="36560"/>
                    <a:pt x="13944" y="33791"/>
                  </a:cubicBezTo>
                  <a:cubicBezTo>
                    <a:pt x="17113" y="28287"/>
                    <a:pt x="20215" y="22717"/>
                    <a:pt x="23317" y="17146"/>
                  </a:cubicBezTo>
                  <a:cubicBezTo>
                    <a:pt x="23351" y="17079"/>
                    <a:pt x="23351" y="17013"/>
                    <a:pt x="23384" y="16946"/>
                  </a:cubicBezTo>
                  <a:cubicBezTo>
                    <a:pt x="23617" y="15512"/>
                    <a:pt x="23951" y="14077"/>
                    <a:pt x="24318" y="12643"/>
                  </a:cubicBezTo>
                  <a:cubicBezTo>
                    <a:pt x="24685" y="11242"/>
                    <a:pt x="25085" y="9841"/>
                    <a:pt x="25619" y="8507"/>
                  </a:cubicBezTo>
                  <a:cubicBezTo>
                    <a:pt x="26119" y="7139"/>
                    <a:pt x="26686" y="5838"/>
                    <a:pt x="27454" y="4704"/>
                  </a:cubicBezTo>
                  <a:cubicBezTo>
                    <a:pt x="27820" y="4137"/>
                    <a:pt x="28254" y="3636"/>
                    <a:pt x="28721" y="3303"/>
                  </a:cubicBezTo>
                  <a:cubicBezTo>
                    <a:pt x="28754" y="3270"/>
                    <a:pt x="28821" y="3236"/>
                    <a:pt x="28888" y="3203"/>
                  </a:cubicBezTo>
                  <a:lnTo>
                    <a:pt x="29055" y="3103"/>
                  </a:lnTo>
                  <a:cubicBezTo>
                    <a:pt x="29088" y="3069"/>
                    <a:pt x="29155" y="3036"/>
                    <a:pt x="29221" y="3036"/>
                  </a:cubicBezTo>
                  <a:lnTo>
                    <a:pt x="29422" y="2936"/>
                  </a:lnTo>
                  <a:lnTo>
                    <a:pt x="29889" y="2803"/>
                  </a:lnTo>
                  <a:lnTo>
                    <a:pt x="30389" y="2702"/>
                  </a:lnTo>
                  <a:cubicBezTo>
                    <a:pt x="31723" y="2469"/>
                    <a:pt x="33158" y="2369"/>
                    <a:pt x="34592" y="2369"/>
                  </a:cubicBezTo>
                  <a:cubicBezTo>
                    <a:pt x="34985" y="2360"/>
                    <a:pt x="35376" y="2356"/>
                    <a:pt x="35766" y="2356"/>
                  </a:cubicBezTo>
                  <a:cubicBezTo>
                    <a:pt x="36831" y="2356"/>
                    <a:pt x="37887" y="2387"/>
                    <a:pt x="38962" y="2436"/>
                  </a:cubicBezTo>
                  <a:cubicBezTo>
                    <a:pt x="41864" y="2569"/>
                    <a:pt x="44799" y="2836"/>
                    <a:pt x="47701" y="3169"/>
                  </a:cubicBezTo>
                  <a:lnTo>
                    <a:pt x="47768" y="3169"/>
                  </a:lnTo>
                  <a:cubicBezTo>
                    <a:pt x="47809" y="3173"/>
                    <a:pt x="47849" y="3175"/>
                    <a:pt x="47890" y="3175"/>
                  </a:cubicBezTo>
                  <a:cubicBezTo>
                    <a:pt x="48638" y="3175"/>
                    <a:pt x="49271" y="2597"/>
                    <a:pt x="49302" y="1869"/>
                  </a:cubicBezTo>
                  <a:cubicBezTo>
                    <a:pt x="49369" y="1068"/>
                    <a:pt x="48769" y="367"/>
                    <a:pt x="47968" y="334"/>
                  </a:cubicBezTo>
                  <a:cubicBezTo>
                    <a:pt x="44966" y="101"/>
                    <a:pt x="42031" y="1"/>
                    <a:pt x="39028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54"/>
            <p:cNvSpPr/>
            <p:nvPr/>
          </p:nvSpPr>
          <p:spPr>
            <a:xfrm>
              <a:off x="2916409" y="2930091"/>
              <a:ext cx="44875" cy="163639"/>
            </a:xfrm>
            <a:custGeom>
              <a:rect b="b" l="l" r="r" t="t"/>
              <a:pathLst>
                <a:path extrusionOk="0" h="8274" w="2269">
                  <a:moveTo>
                    <a:pt x="2269" y="1"/>
                  </a:moveTo>
                  <a:cubicBezTo>
                    <a:pt x="2002" y="635"/>
                    <a:pt x="1769" y="1302"/>
                    <a:pt x="1535" y="1969"/>
                  </a:cubicBezTo>
                  <a:cubicBezTo>
                    <a:pt x="901" y="4037"/>
                    <a:pt x="401" y="6172"/>
                    <a:pt x="1" y="8273"/>
                  </a:cubicBezTo>
                  <a:cubicBezTo>
                    <a:pt x="668" y="7273"/>
                    <a:pt x="1101" y="6172"/>
                    <a:pt x="1368" y="5004"/>
                  </a:cubicBezTo>
                  <a:cubicBezTo>
                    <a:pt x="1735" y="3570"/>
                    <a:pt x="1969" y="2102"/>
                    <a:pt x="2202" y="635"/>
                  </a:cubicBezTo>
                  <a:cubicBezTo>
                    <a:pt x="2236" y="401"/>
                    <a:pt x="2236" y="201"/>
                    <a:pt x="2269" y="1"/>
                  </a:cubicBezTo>
                  <a:close/>
                </a:path>
              </a:pathLst>
            </a:custGeom>
            <a:solidFill>
              <a:srgbClr val="27323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54"/>
            <p:cNvSpPr/>
            <p:nvPr/>
          </p:nvSpPr>
          <p:spPr>
            <a:xfrm>
              <a:off x="2607010" y="3676233"/>
              <a:ext cx="672" cy="20"/>
            </a:xfrm>
            <a:custGeom>
              <a:rect b="b" l="l" r="r" t="t"/>
              <a:pathLst>
                <a:path extrusionOk="0" h="1" w="3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4" y="1"/>
                    <a:pt x="34" y="1"/>
                    <a:pt x="0" y="1"/>
                  </a:cubicBezTo>
                  <a:close/>
                </a:path>
              </a:pathLst>
            </a:custGeom>
            <a:solidFill>
              <a:srgbClr val="151C2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54"/>
            <p:cNvSpPr/>
            <p:nvPr/>
          </p:nvSpPr>
          <p:spPr>
            <a:xfrm>
              <a:off x="2863642" y="1830350"/>
              <a:ext cx="377374" cy="980212"/>
            </a:xfrm>
            <a:custGeom>
              <a:rect b="b" l="l" r="r" t="t"/>
              <a:pathLst>
                <a:path extrusionOk="0" h="49562" w="19081">
                  <a:moveTo>
                    <a:pt x="1635" y="0"/>
                  </a:moveTo>
                  <a:cubicBezTo>
                    <a:pt x="1535" y="0"/>
                    <a:pt x="1468" y="67"/>
                    <a:pt x="1434" y="167"/>
                  </a:cubicBezTo>
                  <a:cubicBezTo>
                    <a:pt x="1068" y="4003"/>
                    <a:pt x="767" y="7873"/>
                    <a:pt x="500" y="11709"/>
                  </a:cubicBezTo>
                  <a:cubicBezTo>
                    <a:pt x="267" y="15545"/>
                    <a:pt x="33" y="19414"/>
                    <a:pt x="0" y="23284"/>
                  </a:cubicBezTo>
                  <a:cubicBezTo>
                    <a:pt x="0" y="24251"/>
                    <a:pt x="0" y="25218"/>
                    <a:pt x="33" y="26186"/>
                  </a:cubicBezTo>
                  <a:cubicBezTo>
                    <a:pt x="67" y="27153"/>
                    <a:pt x="134" y="28120"/>
                    <a:pt x="267" y="29088"/>
                  </a:cubicBezTo>
                  <a:cubicBezTo>
                    <a:pt x="367" y="29555"/>
                    <a:pt x="434" y="30055"/>
                    <a:pt x="667" y="30522"/>
                  </a:cubicBezTo>
                  <a:cubicBezTo>
                    <a:pt x="901" y="30989"/>
                    <a:pt x="1268" y="31356"/>
                    <a:pt x="1635" y="31690"/>
                  </a:cubicBezTo>
                  <a:cubicBezTo>
                    <a:pt x="2402" y="32290"/>
                    <a:pt x="3236" y="32791"/>
                    <a:pt x="4103" y="33224"/>
                  </a:cubicBezTo>
                  <a:cubicBezTo>
                    <a:pt x="5871" y="34091"/>
                    <a:pt x="7672" y="34759"/>
                    <a:pt x="9507" y="35392"/>
                  </a:cubicBezTo>
                  <a:cubicBezTo>
                    <a:pt x="11315" y="36017"/>
                    <a:pt x="13122" y="36544"/>
                    <a:pt x="14962" y="37038"/>
                  </a:cubicBezTo>
                  <a:lnTo>
                    <a:pt x="14962" y="37038"/>
                  </a:lnTo>
                  <a:lnTo>
                    <a:pt x="16845" y="48669"/>
                  </a:lnTo>
                  <a:cubicBezTo>
                    <a:pt x="16879" y="48735"/>
                    <a:pt x="16879" y="48769"/>
                    <a:pt x="16912" y="48835"/>
                  </a:cubicBezTo>
                  <a:cubicBezTo>
                    <a:pt x="17046" y="49262"/>
                    <a:pt x="17457" y="49561"/>
                    <a:pt x="17889" y="49561"/>
                  </a:cubicBezTo>
                  <a:cubicBezTo>
                    <a:pt x="17997" y="49561"/>
                    <a:pt x="18106" y="49543"/>
                    <a:pt x="18213" y="49502"/>
                  </a:cubicBezTo>
                  <a:cubicBezTo>
                    <a:pt x="18780" y="49336"/>
                    <a:pt x="19080" y="48735"/>
                    <a:pt x="18914" y="48202"/>
                  </a:cubicBezTo>
                  <a:lnTo>
                    <a:pt x="15278" y="36860"/>
                  </a:lnTo>
                  <a:lnTo>
                    <a:pt x="15244" y="36827"/>
                  </a:lnTo>
                  <a:cubicBezTo>
                    <a:pt x="15244" y="36793"/>
                    <a:pt x="15211" y="36727"/>
                    <a:pt x="15144" y="36727"/>
                  </a:cubicBezTo>
                  <a:cubicBezTo>
                    <a:pt x="13276" y="36226"/>
                    <a:pt x="11442" y="35693"/>
                    <a:pt x="9607" y="35059"/>
                  </a:cubicBezTo>
                  <a:cubicBezTo>
                    <a:pt x="7806" y="34458"/>
                    <a:pt x="5971" y="33758"/>
                    <a:pt x="4270" y="32924"/>
                  </a:cubicBezTo>
                  <a:cubicBezTo>
                    <a:pt x="3403" y="32490"/>
                    <a:pt x="2569" y="32023"/>
                    <a:pt x="1868" y="31423"/>
                  </a:cubicBezTo>
                  <a:cubicBezTo>
                    <a:pt x="1501" y="31123"/>
                    <a:pt x="1168" y="30789"/>
                    <a:pt x="967" y="30389"/>
                  </a:cubicBezTo>
                  <a:cubicBezTo>
                    <a:pt x="767" y="29989"/>
                    <a:pt x="701" y="29488"/>
                    <a:pt x="634" y="29021"/>
                  </a:cubicBezTo>
                  <a:cubicBezTo>
                    <a:pt x="467" y="28087"/>
                    <a:pt x="434" y="27120"/>
                    <a:pt x="400" y="26152"/>
                  </a:cubicBezTo>
                  <a:cubicBezTo>
                    <a:pt x="367" y="25218"/>
                    <a:pt x="367" y="24251"/>
                    <a:pt x="367" y="23284"/>
                  </a:cubicBezTo>
                  <a:cubicBezTo>
                    <a:pt x="400" y="19414"/>
                    <a:pt x="601" y="15578"/>
                    <a:pt x="834" y="11742"/>
                  </a:cubicBezTo>
                  <a:cubicBezTo>
                    <a:pt x="1101" y="7873"/>
                    <a:pt x="1434" y="4037"/>
                    <a:pt x="1801" y="201"/>
                  </a:cubicBezTo>
                  <a:cubicBezTo>
                    <a:pt x="1801" y="100"/>
                    <a:pt x="1735" y="34"/>
                    <a:pt x="1635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54"/>
            <p:cNvSpPr/>
            <p:nvPr/>
          </p:nvSpPr>
          <p:spPr>
            <a:xfrm>
              <a:off x="3385470" y="2867812"/>
              <a:ext cx="455238" cy="1055189"/>
            </a:xfrm>
            <a:custGeom>
              <a:rect b="b" l="l" r="r" t="t"/>
              <a:pathLst>
                <a:path extrusionOk="0" h="53353" w="23018">
                  <a:moveTo>
                    <a:pt x="1357" y="1"/>
                  </a:moveTo>
                  <a:cubicBezTo>
                    <a:pt x="1295" y="1"/>
                    <a:pt x="1232" y="5"/>
                    <a:pt x="1168" y="14"/>
                  </a:cubicBezTo>
                  <a:cubicBezTo>
                    <a:pt x="468" y="114"/>
                    <a:pt x="1" y="748"/>
                    <a:pt x="134" y="1449"/>
                  </a:cubicBezTo>
                  <a:lnTo>
                    <a:pt x="4137" y="27000"/>
                  </a:lnTo>
                  <a:cubicBezTo>
                    <a:pt x="4137" y="27034"/>
                    <a:pt x="4170" y="27067"/>
                    <a:pt x="4170" y="27100"/>
                  </a:cubicBezTo>
                  <a:lnTo>
                    <a:pt x="22389" y="50282"/>
                  </a:lnTo>
                  <a:lnTo>
                    <a:pt x="22650" y="53186"/>
                  </a:lnTo>
                  <a:cubicBezTo>
                    <a:pt x="22650" y="53286"/>
                    <a:pt x="22750" y="53352"/>
                    <a:pt x="22850" y="53352"/>
                  </a:cubicBezTo>
                  <a:cubicBezTo>
                    <a:pt x="22950" y="53352"/>
                    <a:pt x="23017" y="53252"/>
                    <a:pt x="22984" y="53152"/>
                  </a:cubicBezTo>
                  <a:lnTo>
                    <a:pt x="22717" y="50184"/>
                  </a:lnTo>
                  <a:cubicBezTo>
                    <a:pt x="22717" y="50150"/>
                    <a:pt x="22717" y="50117"/>
                    <a:pt x="22683" y="50117"/>
                  </a:cubicBezTo>
                  <a:lnTo>
                    <a:pt x="4466" y="26904"/>
                  </a:lnTo>
                  <a:lnTo>
                    <a:pt x="2636" y="1182"/>
                  </a:lnTo>
                  <a:cubicBezTo>
                    <a:pt x="2636" y="1148"/>
                    <a:pt x="2636" y="1082"/>
                    <a:pt x="2602" y="1048"/>
                  </a:cubicBezTo>
                  <a:cubicBezTo>
                    <a:pt x="2511" y="442"/>
                    <a:pt x="1979" y="1"/>
                    <a:pt x="1357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54"/>
            <p:cNvSpPr/>
            <p:nvPr/>
          </p:nvSpPr>
          <p:spPr>
            <a:xfrm>
              <a:off x="3503561" y="2817064"/>
              <a:ext cx="661716" cy="944475"/>
            </a:xfrm>
            <a:custGeom>
              <a:rect b="b" l="l" r="r" t="t"/>
              <a:pathLst>
                <a:path extrusionOk="0" h="47755" w="33458">
                  <a:moveTo>
                    <a:pt x="1441" y="0"/>
                  </a:moveTo>
                  <a:cubicBezTo>
                    <a:pt x="1294" y="0"/>
                    <a:pt x="1145" y="26"/>
                    <a:pt x="1001" y="78"/>
                  </a:cubicBezTo>
                  <a:cubicBezTo>
                    <a:pt x="334" y="345"/>
                    <a:pt x="1" y="1079"/>
                    <a:pt x="267" y="1713"/>
                  </a:cubicBezTo>
                  <a:lnTo>
                    <a:pt x="9541" y="25864"/>
                  </a:lnTo>
                  <a:cubicBezTo>
                    <a:pt x="9541" y="25897"/>
                    <a:pt x="9574" y="25930"/>
                    <a:pt x="9574" y="25930"/>
                  </a:cubicBezTo>
                  <a:lnTo>
                    <a:pt x="32240" y="44829"/>
                  </a:lnTo>
                  <a:lnTo>
                    <a:pt x="32240" y="44829"/>
                  </a:lnTo>
                  <a:lnTo>
                    <a:pt x="33091" y="47613"/>
                  </a:lnTo>
                  <a:cubicBezTo>
                    <a:pt x="33118" y="47695"/>
                    <a:pt x="33191" y="47755"/>
                    <a:pt x="33272" y="47755"/>
                  </a:cubicBezTo>
                  <a:cubicBezTo>
                    <a:pt x="33289" y="47755"/>
                    <a:pt x="33307" y="47752"/>
                    <a:pt x="33324" y="47746"/>
                  </a:cubicBezTo>
                  <a:cubicBezTo>
                    <a:pt x="33391" y="47713"/>
                    <a:pt x="33458" y="47613"/>
                    <a:pt x="33424" y="47512"/>
                  </a:cubicBezTo>
                  <a:lnTo>
                    <a:pt x="32557" y="44677"/>
                  </a:lnTo>
                  <a:cubicBezTo>
                    <a:pt x="32524" y="44644"/>
                    <a:pt x="32524" y="44610"/>
                    <a:pt x="32490" y="44577"/>
                  </a:cubicBezTo>
                  <a:lnTo>
                    <a:pt x="9813" y="25668"/>
                  </a:lnTo>
                  <a:lnTo>
                    <a:pt x="2669" y="912"/>
                  </a:lnTo>
                  <a:cubicBezTo>
                    <a:pt x="2636" y="879"/>
                    <a:pt x="2636" y="846"/>
                    <a:pt x="2636" y="812"/>
                  </a:cubicBezTo>
                  <a:cubicBezTo>
                    <a:pt x="2429" y="296"/>
                    <a:pt x="1944" y="0"/>
                    <a:pt x="1441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54"/>
            <p:cNvSpPr/>
            <p:nvPr/>
          </p:nvSpPr>
          <p:spPr>
            <a:xfrm>
              <a:off x="3494008" y="2800549"/>
              <a:ext cx="1056554" cy="903060"/>
            </a:xfrm>
            <a:custGeom>
              <a:rect b="b" l="l" r="r" t="t"/>
              <a:pathLst>
                <a:path extrusionOk="0" h="45661" w="53422">
                  <a:moveTo>
                    <a:pt x="6931" y="0"/>
                  </a:moveTo>
                  <a:cubicBezTo>
                    <a:pt x="6413" y="0"/>
                    <a:pt x="6121" y="13"/>
                    <a:pt x="6121" y="13"/>
                  </a:cubicBezTo>
                  <a:cubicBezTo>
                    <a:pt x="6014" y="7"/>
                    <a:pt x="5909" y="4"/>
                    <a:pt x="5806" y="4"/>
                  </a:cubicBezTo>
                  <a:cubicBezTo>
                    <a:pt x="0" y="4"/>
                    <a:pt x="484" y="9086"/>
                    <a:pt x="484" y="9086"/>
                  </a:cubicBezTo>
                  <a:cubicBezTo>
                    <a:pt x="917" y="16725"/>
                    <a:pt x="13459" y="19227"/>
                    <a:pt x="13459" y="19227"/>
                  </a:cubicBezTo>
                  <a:cubicBezTo>
                    <a:pt x="12726" y="30868"/>
                    <a:pt x="30738" y="33237"/>
                    <a:pt x="30738" y="33237"/>
                  </a:cubicBezTo>
                  <a:cubicBezTo>
                    <a:pt x="42212" y="44377"/>
                    <a:pt x="48136" y="45661"/>
                    <a:pt x="50257" y="45661"/>
                  </a:cubicBezTo>
                  <a:cubicBezTo>
                    <a:pt x="50892" y="45661"/>
                    <a:pt x="51186" y="45545"/>
                    <a:pt x="51186" y="45545"/>
                  </a:cubicBezTo>
                  <a:cubicBezTo>
                    <a:pt x="53421" y="34904"/>
                    <a:pt x="41980" y="23496"/>
                    <a:pt x="41980" y="23496"/>
                  </a:cubicBezTo>
                  <a:cubicBezTo>
                    <a:pt x="40179" y="15724"/>
                    <a:pt x="26869" y="7785"/>
                    <a:pt x="26869" y="7785"/>
                  </a:cubicBezTo>
                  <a:cubicBezTo>
                    <a:pt x="22491" y="498"/>
                    <a:pt x="10204" y="0"/>
                    <a:pt x="693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54"/>
            <p:cNvSpPr/>
            <p:nvPr/>
          </p:nvSpPr>
          <p:spPr>
            <a:xfrm>
              <a:off x="3571932" y="2830275"/>
              <a:ext cx="881641" cy="729513"/>
            </a:xfrm>
            <a:custGeom>
              <a:rect b="b" l="l" r="r" t="t"/>
              <a:pathLst>
                <a:path extrusionOk="0" h="36886" w="44578">
                  <a:moveTo>
                    <a:pt x="4727" y="0"/>
                  </a:moveTo>
                  <a:cubicBezTo>
                    <a:pt x="1" y="0"/>
                    <a:pt x="480" y="7183"/>
                    <a:pt x="480" y="7183"/>
                  </a:cubicBezTo>
                  <a:cubicBezTo>
                    <a:pt x="913" y="13320"/>
                    <a:pt x="11321" y="15422"/>
                    <a:pt x="11321" y="15422"/>
                  </a:cubicBezTo>
                  <a:cubicBezTo>
                    <a:pt x="10820" y="24729"/>
                    <a:pt x="25764" y="26763"/>
                    <a:pt x="25764" y="26763"/>
                  </a:cubicBezTo>
                  <a:cubicBezTo>
                    <a:pt x="35500" y="35876"/>
                    <a:pt x="40426" y="36886"/>
                    <a:pt x="42133" y="36886"/>
                  </a:cubicBezTo>
                  <a:cubicBezTo>
                    <a:pt x="42619" y="36886"/>
                    <a:pt x="42843" y="36804"/>
                    <a:pt x="42843" y="36804"/>
                  </a:cubicBezTo>
                  <a:cubicBezTo>
                    <a:pt x="44578" y="28331"/>
                    <a:pt x="35004" y="19091"/>
                    <a:pt x="35004" y="19091"/>
                  </a:cubicBezTo>
                  <a:cubicBezTo>
                    <a:pt x="33437" y="12887"/>
                    <a:pt x="22329" y="6415"/>
                    <a:pt x="22329" y="6415"/>
                  </a:cubicBezTo>
                  <a:cubicBezTo>
                    <a:pt x="18446" y="306"/>
                    <a:pt x="7504" y="7"/>
                    <a:pt x="5402" y="7"/>
                  </a:cubicBezTo>
                  <a:cubicBezTo>
                    <a:pt x="5174" y="7"/>
                    <a:pt x="5050" y="11"/>
                    <a:pt x="5050" y="11"/>
                  </a:cubicBezTo>
                  <a:cubicBezTo>
                    <a:pt x="4939" y="4"/>
                    <a:pt x="4832" y="0"/>
                    <a:pt x="4727" y="0"/>
                  </a:cubicBezTo>
                  <a:close/>
                </a:path>
              </a:pathLst>
            </a:custGeom>
            <a:solidFill>
              <a:srgbClr val="44344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54"/>
            <p:cNvSpPr/>
            <p:nvPr/>
          </p:nvSpPr>
          <p:spPr>
            <a:xfrm>
              <a:off x="3397356" y="2701168"/>
              <a:ext cx="1245567" cy="1288465"/>
            </a:xfrm>
            <a:custGeom>
              <a:rect b="b" l="l" r="r" t="t"/>
              <a:pathLst>
                <a:path extrusionOk="0" h="65148" w="62979">
                  <a:moveTo>
                    <a:pt x="3603" y="1"/>
                  </a:moveTo>
                  <a:cubicBezTo>
                    <a:pt x="0" y="1302"/>
                    <a:pt x="2468" y="7406"/>
                    <a:pt x="7239" y="9174"/>
                  </a:cubicBezTo>
                  <a:cubicBezTo>
                    <a:pt x="11975" y="10909"/>
                    <a:pt x="12676" y="5538"/>
                    <a:pt x="15911" y="16579"/>
                  </a:cubicBezTo>
                  <a:cubicBezTo>
                    <a:pt x="19147" y="27621"/>
                    <a:pt x="46667" y="60511"/>
                    <a:pt x="46667" y="60511"/>
                  </a:cubicBezTo>
                  <a:cubicBezTo>
                    <a:pt x="49902" y="63480"/>
                    <a:pt x="62978" y="65148"/>
                    <a:pt x="50603" y="43565"/>
                  </a:cubicBezTo>
                  <a:cubicBezTo>
                    <a:pt x="38227" y="22017"/>
                    <a:pt x="4403" y="868"/>
                    <a:pt x="4403" y="868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54"/>
            <p:cNvSpPr/>
            <p:nvPr/>
          </p:nvSpPr>
          <p:spPr>
            <a:xfrm>
              <a:off x="3491694" y="2645752"/>
              <a:ext cx="1529236" cy="826660"/>
            </a:xfrm>
            <a:custGeom>
              <a:rect b="b" l="l" r="r" t="t"/>
              <a:pathLst>
                <a:path extrusionOk="0" h="41798" w="77322">
                  <a:moveTo>
                    <a:pt x="0" y="2703"/>
                  </a:moveTo>
                  <a:cubicBezTo>
                    <a:pt x="267" y="1"/>
                    <a:pt x="6705" y="1435"/>
                    <a:pt x="9607" y="4771"/>
                  </a:cubicBezTo>
                  <a:cubicBezTo>
                    <a:pt x="12542" y="8107"/>
                    <a:pt x="7672" y="8941"/>
                    <a:pt x="18947" y="10608"/>
                  </a:cubicBezTo>
                  <a:cubicBezTo>
                    <a:pt x="30188" y="12276"/>
                    <a:pt x="68582" y="30256"/>
                    <a:pt x="68582" y="30256"/>
                  </a:cubicBezTo>
                  <a:cubicBezTo>
                    <a:pt x="72218" y="32424"/>
                    <a:pt x="77322" y="41797"/>
                    <a:pt x="53672" y="34125"/>
                  </a:cubicBezTo>
                  <a:cubicBezTo>
                    <a:pt x="30055" y="26453"/>
                    <a:pt x="1068" y="3237"/>
                    <a:pt x="1068" y="3237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54"/>
            <p:cNvSpPr/>
            <p:nvPr/>
          </p:nvSpPr>
          <p:spPr>
            <a:xfrm>
              <a:off x="3447492" y="2741178"/>
              <a:ext cx="1109004" cy="1367080"/>
            </a:xfrm>
            <a:custGeom>
              <a:rect b="b" l="l" r="r" t="t"/>
              <a:pathLst>
                <a:path extrusionOk="0" h="69123" w="56074">
                  <a:moveTo>
                    <a:pt x="8906" y="0"/>
                  </a:moveTo>
                  <a:cubicBezTo>
                    <a:pt x="8873" y="0"/>
                    <a:pt x="8840" y="4"/>
                    <a:pt x="8806" y="13"/>
                  </a:cubicBezTo>
                  <a:lnTo>
                    <a:pt x="8773" y="46"/>
                  </a:lnTo>
                  <a:lnTo>
                    <a:pt x="1301" y="3682"/>
                  </a:lnTo>
                  <a:cubicBezTo>
                    <a:pt x="1068" y="3782"/>
                    <a:pt x="867" y="3949"/>
                    <a:pt x="701" y="4149"/>
                  </a:cubicBezTo>
                  <a:cubicBezTo>
                    <a:pt x="0" y="4950"/>
                    <a:pt x="67" y="6150"/>
                    <a:pt x="867" y="6851"/>
                  </a:cubicBezTo>
                  <a:cubicBezTo>
                    <a:pt x="1237" y="7174"/>
                    <a:pt x="1698" y="7334"/>
                    <a:pt x="2157" y="7334"/>
                  </a:cubicBezTo>
                  <a:cubicBezTo>
                    <a:pt x="2693" y="7334"/>
                    <a:pt x="3225" y="7116"/>
                    <a:pt x="3603" y="6684"/>
                  </a:cubicBezTo>
                  <a:lnTo>
                    <a:pt x="8889" y="657"/>
                  </a:lnTo>
                  <a:lnTo>
                    <a:pt x="8889" y="657"/>
                  </a:lnTo>
                  <a:lnTo>
                    <a:pt x="52004" y="66293"/>
                  </a:lnTo>
                  <a:cubicBezTo>
                    <a:pt x="52037" y="66327"/>
                    <a:pt x="52071" y="66360"/>
                    <a:pt x="52071" y="66360"/>
                  </a:cubicBezTo>
                  <a:lnTo>
                    <a:pt x="55640" y="69062"/>
                  </a:lnTo>
                  <a:cubicBezTo>
                    <a:pt x="55682" y="69104"/>
                    <a:pt x="55735" y="69123"/>
                    <a:pt x="55791" y="69123"/>
                  </a:cubicBezTo>
                  <a:cubicBezTo>
                    <a:pt x="55868" y="69123"/>
                    <a:pt x="55949" y="69087"/>
                    <a:pt x="56007" y="69029"/>
                  </a:cubicBezTo>
                  <a:cubicBezTo>
                    <a:pt x="56074" y="68895"/>
                    <a:pt x="56074" y="68762"/>
                    <a:pt x="55940" y="68662"/>
                  </a:cubicBezTo>
                  <a:lnTo>
                    <a:pt x="52404" y="65960"/>
                  </a:lnTo>
                  <a:lnTo>
                    <a:pt x="52438" y="66027"/>
                  </a:lnTo>
                  <a:lnTo>
                    <a:pt x="9140" y="113"/>
                  </a:lnTo>
                  <a:cubicBezTo>
                    <a:pt x="9090" y="38"/>
                    <a:pt x="9002" y="0"/>
                    <a:pt x="8906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4" name="Google Shape;1914;p54"/>
          <p:cNvSpPr/>
          <p:nvPr/>
        </p:nvSpPr>
        <p:spPr>
          <a:xfrm>
            <a:off x="29325" y="3085775"/>
            <a:ext cx="1454400" cy="2150750"/>
          </a:xfrm>
          <a:custGeom>
            <a:rect b="b" l="l" r="r" t="t"/>
            <a:pathLst>
              <a:path extrusionOk="0" fill="none" h="86030" w="58176">
                <a:moveTo>
                  <a:pt x="1" y="74221"/>
                </a:moveTo>
                <a:cubicBezTo>
                  <a:pt x="2402" y="75588"/>
                  <a:pt x="5304" y="76389"/>
                  <a:pt x="7739" y="77323"/>
                </a:cubicBezTo>
                <a:cubicBezTo>
                  <a:pt x="23084" y="83194"/>
                  <a:pt x="47868" y="86029"/>
                  <a:pt x="56274" y="67549"/>
                </a:cubicBezTo>
                <a:cubicBezTo>
                  <a:pt x="57675" y="64480"/>
                  <a:pt x="58175" y="61078"/>
                  <a:pt x="57775" y="57709"/>
                </a:cubicBezTo>
                <a:cubicBezTo>
                  <a:pt x="56641" y="48502"/>
                  <a:pt x="48368" y="44666"/>
                  <a:pt x="39962" y="43832"/>
                </a:cubicBezTo>
                <a:cubicBezTo>
                  <a:pt x="36060" y="43432"/>
                  <a:pt x="32090" y="43265"/>
                  <a:pt x="28354" y="42098"/>
                </a:cubicBezTo>
                <a:cubicBezTo>
                  <a:pt x="22650" y="40330"/>
                  <a:pt x="18881" y="35893"/>
                  <a:pt x="17179" y="30222"/>
                </a:cubicBezTo>
                <a:cubicBezTo>
                  <a:pt x="16079" y="26520"/>
                  <a:pt x="15678" y="22617"/>
                  <a:pt x="15545" y="18781"/>
                </a:cubicBezTo>
                <a:cubicBezTo>
                  <a:pt x="15412" y="15045"/>
                  <a:pt x="15912" y="11042"/>
                  <a:pt x="15211" y="7373"/>
                </a:cubicBezTo>
                <a:cubicBezTo>
                  <a:pt x="14111" y="1535"/>
                  <a:pt x="13544" y="1"/>
                  <a:pt x="13544" y="1"/>
                </a:cubicBez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5" name="Google Shape;191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100" y="1015302"/>
            <a:ext cx="6236376" cy="30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6" name="Google Shape;1916;p54"/>
          <p:cNvSpPr txBox="1"/>
          <p:nvPr>
            <p:ph idx="4294967295" type="title"/>
          </p:nvPr>
        </p:nvSpPr>
        <p:spPr>
          <a:xfrm>
            <a:off x="515625" y="307850"/>
            <a:ext cx="382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Wind Speed</a:t>
            </a:r>
            <a:endParaRPr sz="3600"/>
          </a:p>
        </p:txBody>
      </p:sp>
      <p:sp>
        <p:nvSpPr>
          <p:cNvPr id="1917" name="Google Shape;1917;p54"/>
          <p:cNvSpPr txBox="1"/>
          <p:nvPr/>
        </p:nvSpPr>
        <p:spPr>
          <a:xfrm>
            <a:off x="1366100" y="4212000"/>
            <a:ext cx="599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●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Lower wind speed means more WNV. This is because mosquitoes are generally are not strong flyers.**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918" name="Google Shape;1918;p54"/>
          <p:cNvSpPr txBox="1"/>
          <p:nvPr/>
        </p:nvSpPr>
        <p:spPr>
          <a:xfrm>
            <a:off x="5585425" y="4762100"/>
            <a:ext cx="344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tamaran"/>
                <a:ea typeface="Catamaran"/>
                <a:cs typeface="Catamaran"/>
                <a:sym typeface="Catamaran"/>
              </a:rPr>
              <a:t>**Source:</a:t>
            </a:r>
            <a:endParaRPr sz="8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tamaran"/>
                <a:ea typeface="Catamaran"/>
                <a:cs typeface="Catamaran"/>
                <a:sym typeface="Catamaran"/>
              </a:rPr>
              <a:t>https://www.orkin.com/pests/mosquitoes/when-are-mosquitoes-most-active</a:t>
            </a:r>
            <a:endParaRPr sz="800"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922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3" name="Google Shape;1923;p55"/>
          <p:cNvGrpSpPr/>
          <p:nvPr/>
        </p:nvGrpSpPr>
        <p:grpSpPr>
          <a:xfrm>
            <a:off x="62268" y="2606786"/>
            <a:ext cx="453360" cy="405240"/>
            <a:chOff x="2471100" y="1830350"/>
            <a:chExt cx="2549830" cy="2277908"/>
          </a:xfrm>
        </p:grpSpPr>
        <p:sp>
          <p:nvSpPr>
            <p:cNvPr id="1924" name="Google Shape;1924;p55"/>
            <p:cNvSpPr/>
            <p:nvPr/>
          </p:nvSpPr>
          <p:spPr>
            <a:xfrm>
              <a:off x="3625607" y="2722033"/>
              <a:ext cx="1155856" cy="1024395"/>
            </a:xfrm>
            <a:custGeom>
              <a:rect b="b" l="l" r="r" t="t"/>
              <a:pathLst>
                <a:path extrusionOk="0" h="51796" w="58443">
                  <a:moveTo>
                    <a:pt x="19961" y="0"/>
                  </a:moveTo>
                  <a:cubicBezTo>
                    <a:pt x="19935" y="0"/>
                    <a:pt x="19908" y="4"/>
                    <a:pt x="19881" y="13"/>
                  </a:cubicBezTo>
                  <a:lnTo>
                    <a:pt x="1368" y="5784"/>
                  </a:lnTo>
                  <a:cubicBezTo>
                    <a:pt x="1302" y="5784"/>
                    <a:pt x="1235" y="5817"/>
                    <a:pt x="1168" y="5851"/>
                  </a:cubicBezTo>
                  <a:cubicBezTo>
                    <a:pt x="334" y="6251"/>
                    <a:pt x="1" y="7218"/>
                    <a:pt x="401" y="8052"/>
                  </a:cubicBezTo>
                  <a:cubicBezTo>
                    <a:pt x="667" y="8633"/>
                    <a:pt x="1267" y="8968"/>
                    <a:pt x="1882" y="8968"/>
                  </a:cubicBezTo>
                  <a:cubicBezTo>
                    <a:pt x="2115" y="8968"/>
                    <a:pt x="2349" y="8920"/>
                    <a:pt x="2569" y="8820"/>
                  </a:cubicBezTo>
                  <a:lnTo>
                    <a:pt x="19875" y="481"/>
                  </a:lnTo>
                  <a:lnTo>
                    <a:pt x="54506" y="50049"/>
                  </a:lnTo>
                  <a:cubicBezTo>
                    <a:pt x="54540" y="50082"/>
                    <a:pt x="54573" y="50116"/>
                    <a:pt x="54606" y="50116"/>
                  </a:cubicBezTo>
                  <a:lnTo>
                    <a:pt x="58075" y="51784"/>
                  </a:lnTo>
                  <a:cubicBezTo>
                    <a:pt x="58099" y="51792"/>
                    <a:pt x="58125" y="51796"/>
                    <a:pt x="58151" y="51796"/>
                  </a:cubicBezTo>
                  <a:cubicBezTo>
                    <a:pt x="58235" y="51796"/>
                    <a:pt x="58325" y="51752"/>
                    <a:pt x="58376" y="51650"/>
                  </a:cubicBezTo>
                  <a:cubicBezTo>
                    <a:pt x="58442" y="51550"/>
                    <a:pt x="58376" y="51417"/>
                    <a:pt x="58276" y="51383"/>
                  </a:cubicBezTo>
                  <a:lnTo>
                    <a:pt x="54837" y="49730"/>
                  </a:lnTo>
                  <a:lnTo>
                    <a:pt x="54837" y="49730"/>
                  </a:lnTo>
                  <a:lnTo>
                    <a:pt x="20115" y="80"/>
                  </a:lnTo>
                  <a:cubicBezTo>
                    <a:pt x="20091" y="31"/>
                    <a:pt x="20030" y="0"/>
                    <a:pt x="19961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55"/>
            <p:cNvSpPr/>
            <p:nvPr/>
          </p:nvSpPr>
          <p:spPr>
            <a:xfrm>
              <a:off x="2577325" y="2109666"/>
              <a:ext cx="868865" cy="580351"/>
            </a:xfrm>
            <a:custGeom>
              <a:rect b="b" l="l" r="r" t="t"/>
              <a:pathLst>
                <a:path extrusionOk="0" h="29344" w="43932">
                  <a:moveTo>
                    <a:pt x="208" y="1"/>
                  </a:moveTo>
                  <a:cubicBezTo>
                    <a:pt x="173" y="1"/>
                    <a:pt x="137" y="9"/>
                    <a:pt x="100" y="21"/>
                  </a:cubicBezTo>
                  <a:cubicBezTo>
                    <a:pt x="33" y="88"/>
                    <a:pt x="0" y="188"/>
                    <a:pt x="67" y="254"/>
                  </a:cubicBezTo>
                  <a:cubicBezTo>
                    <a:pt x="2135" y="3523"/>
                    <a:pt x="4236" y="6759"/>
                    <a:pt x="6405" y="9928"/>
                  </a:cubicBezTo>
                  <a:cubicBezTo>
                    <a:pt x="8573" y="13130"/>
                    <a:pt x="10774" y="16299"/>
                    <a:pt x="13143" y="19368"/>
                  </a:cubicBezTo>
                  <a:cubicBezTo>
                    <a:pt x="13710" y="20135"/>
                    <a:pt x="14310" y="20902"/>
                    <a:pt x="14944" y="21636"/>
                  </a:cubicBezTo>
                  <a:cubicBezTo>
                    <a:pt x="15578" y="22370"/>
                    <a:pt x="16212" y="23104"/>
                    <a:pt x="16912" y="23805"/>
                  </a:cubicBezTo>
                  <a:cubicBezTo>
                    <a:pt x="17279" y="24105"/>
                    <a:pt x="17613" y="24472"/>
                    <a:pt x="18113" y="24705"/>
                  </a:cubicBezTo>
                  <a:cubicBezTo>
                    <a:pt x="18580" y="24939"/>
                    <a:pt x="19080" y="24972"/>
                    <a:pt x="19581" y="25005"/>
                  </a:cubicBezTo>
                  <a:cubicBezTo>
                    <a:pt x="19665" y="25008"/>
                    <a:pt x="19749" y="25010"/>
                    <a:pt x="19834" y="25010"/>
                  </a:cubicBezTo>
                  <a:cubicBezTo>
                    <a:pt x="20717" y="25010"/>
                    <a:pt x="21600" y="24857"/>
                    <a:pt x="22483" y="24705"/>
                  </a:cubicBezTo>
                  <a:cubicBezTo>
                    <a:pt x="24384" y="24305"/>
                    <a:pt x="26252" y="23738"/>
                    <a:pt x="28053" y="23104"/>
                  </a:cubicBezTo>
                  <a:cubicBezTo>
                    <a:pt x="29857" y="22481"/>
                    <a:pt x="31629" y="21793"/>
                    <a:pt x="33368" y="21041"/>
                  </a:cubicBezTo>
                  <a:lnTo>
                    <a:pt x="33368" y="21041"/>
                  </a:lnTo>
                  <a:lnTo>
                    <a:pt x="42030" y="29075"/>
                  </a:lnTo>
                  <a:cubicBezTo>
                    <a:pt x="42063" y="29108"/>
                    <a:pt x="42097" y="29142"/>
                    <a:pt x="42164" y="29175"/>
                  </a:cubicBezTo>
                  <a:cubicBezTo>
                    <a:pt x="42339" y="29288"/>
                    <a:pt x="42542" y="29344"/>
                    <a:pt x="42745" y="29344"/>
                  </a:cubicBezTo>
                  <a:cubicBezTo>
                    <a:pt x="43084" y="29344"/>
                    <a:pt x="43423" y="29188"/>
                    <a:pt x="43631" y="28875"/>
                  </a:cubicBezTo>
                  <a:cubicBezTo>
                    <a:pt x="43931" y="28408"/>
                    <a:pt x="43831" y="27741"/>
                    <a:pt x="43331" y="27440"/>
                  </a:cubicBezTo>
                  <a:lnTo>
                    <a:pt x="33491" y="20702"/>
                  </a:lnTo>
                  <a:cubicBezTo>
                    <a:pt x="33474" y="20686"/>
                    <a:pt x="33449" y="20677"/>
                    <a:pt x="33420" y="20677"/>
                  </a:cubicBezTo>
                  <a:cubicBezTo>
                    <a:pt x="33391" y="20677"/>
                    <a:pt x="33357" y="20686"/>
                    <a:pt x="33324" y="20702"/>
                  </a:cubicBezTo>
                  <a:cubicBezTo>
                    <a:pt x="31556" y="21436"/>
                    <a:pt x="29755" y="22137"/>
                    <a:pt x="27953" y="22770"/>
                  </a:cubicBezTo>
                  <a:cubicBezTo>
                    <a:pt x="26119" y="23404"/>
                    <a:pt x="24284" y="23971"/>
                    <a:pt x="22416" y="24372"/>
                  </a:cubicBezTo>
                  <a:cubicBezTo>
                    <a:pt x="21482" y="24538"/>
                    <a:pt x="20515" y="24672"/>
                    <a:pt x="19581" y="24672"/>
                  </a:cubicBezTo>
                  <a:cubicBezTo>
                    <a:pt x="19114" y="24638"/>
                    <a:pt x="18647" y="24572"/>
                    <a:pt x="18246" y="24372"/>
                  </a:cubicBezTo>
                  <a:cubicBezTo>
                    <a:pt x="17846" y="24205"/>
                    <a:pt x="17479" y="23871"/>
                    <a:pt x="17146" y="23538"/>
                  </a:cubicBezTo>
                  <a:cubicBezTo>
                    <a:pt x="16445" y="22871"/>
                    <a:pt x="15811" y="22170"/>
                    <a:pt x="15211" y="21436"/>
                  </a:cubicBezTo>
                  <a:cubicBezTo>
                    <a:pt x="14577" y="20702"/>
                    <a:pt x="13977" y="19935"/>
                    <a:pt x="13410" y="19168"/>
                  </a:cubicBezTo>
                  <a:cubicBezTo>
                    <a:pt x="11075" y="16099"/>
                    <a:pt x="8873" y="12930"/>
                    <a:pt x="6705" y="9761"/>
                  </a:cubicBezTo>
                  <a:cubicBezTo>
                    <a:pt x="4537" y="6559"/>
                    <a:pt x="2435" y="3323"/>
                    <a:pt x="367" y="88"/>
                  </a:cubicBezTo>
                  <a:cubicBezTo>
                    <a:pt x="325" y="24"/>
                    <a:pt x="269" y="1"/>
                    <a:pt x="208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55"/>
            <p:cNvSpPr/>
            <p:nvPr/>
          </p:nvSpPr>
          <p:spPr>
            <a:xfrm>
              <a:off x="3208007" y="2573466"/>
              <a:ext cx="95011" cy="85281"/>
            </a:xfrm>
            <a:custGeom>
              <a:rect b="b" l="l" r="r" t="t"/>
              <a:pathLst>
                <a:path extrusionOk="0" h="4312" w="4804">
                  <a:moveTo>
                    <a:pt x="2407" y="1"/>
                  </a:moveTo>
                  <a:cubicBezTo>
                    <a:pt x="1475" y="1"/>
                    <a:pt x="609" y="619"/>
                    <a:pt x="334" y="1554"/>
                  </a:cubicBezTo>
                  <a:cubicBezTo>
                    <a:pt x="1" y="2722"/>
                    <a:pt x="668" y="3889"/>
                    <a:pt x="1802" y="4223"/>
                  </a:cubicBezTo>
                  <a:cubicBezTo>
                    <a:pt x="2006" y="4283"/>
                    <a:pt x="2211" y="4312"/>
                    <a:pt x="2414" y="4312"/>
                  </a:cubicBezTo>
                  <a:cubicBezTo>
                    <a:pt x="3339" y="4312"/>
                    <a:pt x="4197" y="3713"/>
                    <a:pt x="4470" y="2755"/>
                  </a:cubicBezTo>
                  <a:cubicBezTo>
                    <a:pt x="4804" y="1621"/>
                    <a:pt x="4137" y="420"/>
                    <a:pt x="3003" y="87"/>
                  </a:cubicBezTo>
                  <a:cubicBezTo>
                    <a:pt x="2804" y="28"/>
                    <a:pt x="2604" y="1"/>
                    <a:pt x="2407" y="1"/>
                  </a:cubicBezTo>
                  <a:close/>
                </a:path>
              </a:pathLst>
            </a:custGeom>
            <a:solidFill>
              <a:srgbClr val="5C4F5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55"/>
            <p:cNvSpPr/>
            <p:nvPr/>
          </p:nvSpPr>
          <p:spPr>
            <a:xfrm>
              <a:off x="3227132" y="2583730"/>
              <a:ext cx="41592" cy="37241"/>
            </a:xfrm>
            <a:custGeom>
              <a:rect b="b" l="l" r="r" t="t"/>
              <a:pathLst>
                <a:path extrusionOk="0" h="1883" w="2103">
                  <a:moveTo>
                    <a:pt x="1044" y="0"/>
                  </a:moveTo>
                  <a:cubicBezTo>
                    <a:pt x="638" y="0"/>
                    <a:pt x="272" y="255"/>
                    <a:pt x="134" y="668"/>
                  </a:cubicBezTo>
                  <a:cubicBezTo>
                    <a:pt x="1" y="1169"/>
                    <a:pt x="301" y="1703"/>
                    <a:pt x="801" y="1836"/>
                  </a:cubicBezTo>
                  <a:cubicBezTo>
                    <a:pt x="896" y="1867"/>
                    <a:pt x="990" y="1882"/>
                    <a:pt x="1083" y="1882"/>
                  </a:cubicBezTo>
                  <a:cubicBezTo>
                    <a:pt x="1479" y="1882"/>
                    <a:pt x="1834" y="1608"/>
                    <a:pt x="1969" y="1202"/>
                  </a:cubicBezTo>
                  <a:cubicBezTo>
                    <a:pt x="2102" y="702"/>
                    <a:pt x="1802" y="168"/>
                    <a:pt x="1302" y="35"/>
                  </a:cubicBezTo>
                  <a:cubicBezTo>
                    <a:pt x="1215" y="12"/>
                    <a:pt x="1129" y="0"/>
                    <a:pt x="1044" y="0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55"/>
            <p:cNvSpPr/>
            <p:nvPr/>
          </p:nvSpPr>
          <p:spPr>
            <a:xfrm>
              <a:off x="3211963" y="2581100"/>
              <a:ext cx="92381" cy="77844"/>
            </a:xfrm>
            <a:custGeom>
              <a:rect b="b" l="l" r="r" t="t"/>
              <a:pathLst>
                <a:path extrusionOk="0" h="3936" w="4671">
                  <a:moveTo>
                    <a:pt x="3403" y="1"/>
                  </a:moveTo>
                  <a:cubicBezTo>
                    <a:pt x="3670" y="334"/>
                    <a:pt x="3837" y="735"/>
                    <a:pt x="3837" y="1202"/>
                  </a:cubicBezTo>
                  <a:cubicBezTo>
                    <a:pt x="3837" y="2236"/>
                    <a:pt x="2969" y="3070"/>
                    <a:pt x="1935" y="3070"/>
                  </a:cubicBezTo>
                  <a:cubicBezTo>
                    <a:pt x="968" y="3070"/>
                    <a:pt x="201" y="2369"/>
                    <a:pt x="67" y="1435"/>
                  </a:cubicBezTo>
                  <a:lnTo>
                    <a:pt x="67" y="1435"/>
                  </a:lnTo>
                  <a:cubicBezTo>
                    <a:pt x="1" y="1902"/>
                    <a:pt x="67" y="2369"/>
                    <a:pt x="301" y="2803"/>
                  </a:cubicBezTo>
                  <a:cubicBezTo>
                    <a:pt x="712" y="3533"/>
                    <a:pt x="1450" y="3935"/>
                    <a:pt x="2206" y="3935"/>
                  </a:cubicBezTo>
                  <a:cubicBezTo>
                    <a:pt x="2556" y="3935"/>
                    <a:pt x="2909" y="3849"/>
                    <a:pt x="3236" y="3670"/>
                  </a:cubicBezTo>
                  <a:cubicBezTo>
                    <a:pt x="4304" y="3103"/>
                    <a:pt x="4671" y="1769"/>
                    <a:pt x="4104" y="735"/>
                  </a:cubicBezTo>
                  <a:cubicBezTo>
                    <a:pt x="3937" y="435"/>
                    <a:pt x="3670" y="168"/>
                    <a:pt x="3403" y="1"/>
                  </a:cubicBezTo>
                  <a:close/>
                </a:path>
              </a:pathLst>
            </a:custGeom>
            <a:solidFill>
              <a:srgbClr val="77515B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55"/>
            <p:cNvSpPr/>
            <p:nvPr/>
          </p:nvSpPr>
          <p:spPr>
            <a:xfrm>
              <a:off x="2661754" y="2613436"/>
              <a:ext cx="572658" cy="290294"/>
            </a:xfrm>
            <a:custGeom>
              <a:rect b="b" l="l" r="r" t="t"/>
              <a:pathLst>
                <a:path extrusionOk="0" h="14678" w="28955">
                  <a:moveTo>
                    <a:pt x="28254" y="0"/>
                  </a:moveTo>
                  <a:lnTo>
                    <a:pt x="1" y="14544"/>
                  </a:lnTo>
                  <a:lnTo>
                    <a:pt x="101" y="14678"/>
                  </a:lnTo>
                  <a:lnTo>
                    <a:pt x="28955" y="1201"/>
                  </a:lnTo>
                  <a:lnTo>
                    <a:pt x="28254" y="0"/>
                  </a:ln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55"/>
            <p:cNvSpPr/>
            <p:nvPr/>
          </p:nvSpPr>
          <p:spPr>
            <a:xfrm>
              <a:off x="3467942" y="2698656"/>
              <a:ext cx="343733" cy="972361"/>
            </a:xfrm>
            <a:custGeom>
              <a:rect b="b" l="l" r="r" t="t"/>
              <a:pathLst>
                <a:path extrusionOk="0" h="49165" w="17380">
                  <a:moveTo>
                    <a:pt x="15109" y="1"/>
                  </a:moveTo>
                  <a:cubicBezTo>
                    <a:pt x="14891" y="1"/>
                    <a:pt x="14682" y="14"/>
                    <a:pt x="14477" y="28"/>
                  </a:cubicBezTo>
                  <a:cubicBezTo>
                    <a:pt x="13977" y="61"/>
                    <a:pt x="13510" y="161"/>
                    <a:pt x="13043" y="228"/>
                  </a:cubicBezTo>
                  <a:cubicBezTo>
                    <a:pt x="11175" y="628"/>
                    <a:pt x="9440" y="1195"/>
                    <a:pt x="7706" y="1796"/>
                  </a:cubicBezTo>
                  <a:cubicBezTo>
                    <a:pt x="5938" y="2396"/>
                    <a:pt x="4237" y="3063"/>
                    <a:pt x="2535" y="3797"/>
                  </a:cubicBezTo>
                  <a:cubicBezTo>
                    <a:pt x="2535" y="3797"/>
                    <a:pt x="2502" y="3797"/>
                    <a:pt x="2502" y="3831"/>
                  </a:cubicBezTo>
                  <a:cubicBezTo>
                    <a:pt x="1968" y="4064"/>
                    <a:pt x="1768" y="4698"/>
                    <a:pt x="2002" y="5232"/>
                  </a:cubicBezTo>
                  <a:cubicBezTo>
                    <a:pt x="2192" y="5589"/>
                    <a:pt x="2553" y="5810"/>
                    <a:pt x="2938" y="5810"/>
                  </a:cubicBezTo>
                  <a:cubicBezTo>
                    <a:pt x="3092" y="5810"/>
                    <a:pt x="3250" y="5775"/>
                    <a:pt x="3403" y="5699"/>
                  </a:cubicBezTo>
                  <a:cubicBezTo>
                    <a:pt x="5037" y="4931"/>
                    <a:pt x="6672" y="4197"/>
                    <a:pt x="8340" y="3530"/>
                  </a:cubicBezTo>
                  <a:cubicBezTo>
                    <a:pt x="10007" y="2863"/>
                    <a:pt x="11709" y="2229"/>
                    <a:pt x="13410" y="1829"/>
                  </a:cubicBezTo>
                  <a:cubicBezTo>
                    <a:pt x="13810" y="1729"/>
                    <a:pt x="14244" y="1629"/>
                    <a:pt x="14644" y="1596"/>
                  </a:cubicBezTo>
                  <a:cubicBezTo>
                    <a:pt x="14879" y="1557"/>
                    <a:pt x="15124" y="1540"/>
                    <a:pt x="15342" y="1540"/>
                  </a:cubicBezTo>
                  <a:cubicBezTo>
                    <a:pt x="15495" y="1540"/>
                    <a:pt x="15634" y="1548"/>
                    <a:pt x="15745" y="1562"/>
                  </a:cubicBezTo>
                  <a:cubicBezTo>
                    <a:pt x="15841" y="1586"/>
                    <a:pt x="15885" y="1628"/>
                    <a:pt x="15903" y="1636"/>
                  </a:cubicBezTo>
                  <a:lnTo>
                    <a:pt x="15903" y="1636"/>
                  </a:lnTo>
                  <a:cubicBezTo>
                    <a:pt x="15907" y="1659"/>
                    <a:pt x="15912" y="1698"/>
                    <a:pt x="15912" y="1762"/>
                  </a:cubicBezTo>
                  <a:cubicBezTo>
                    <a:pt x="15878" y="2063"/>
                    <a:pt x="15745" y="2496"/>
                    <a:pt x="15578" y="2897"/>
                  </a:cubicBezTo>
                  <a:cubicBezTo>
                    <a:pt x="14944" y="4531"/>
                    <a:pt x="14110" y="6166"/>
                    <a:pt x="13310" y="7767"/>
                  </a:cubicBezTo>
                  <a:cubicBezTo>
                    <a:pt x="11642" y="10969"/>
                    <a:pt x="9841" y="14138"/>
                    <a:pt x="8006" y="17273"/>
                  </a:cubicBezTo>
                  <a:cubicBezTo>
                    <a:pt x="6205" y="20409"/>
                    <a:pt x="4337" y="23545"/>
                    <a:pt x="2435" y="26647"/>
                  </a:cubicBezTo>
                  <a:cubicBezTo>
                    <a:pt x="2402" y="26714"/>
                    <a:pt x="2402" y="26747"/>
                    <a:pt x="2369" y="26814"/>
                  </a:cubicBezTo>
                  <a:cubicBezTo>
                    <a:pt x="1802" y="30583"/>
                    <a:pt x="1234" y="34386"/>
                    <a:pt x="701" y="38188"/>
                  </a:cubicBezTo>
                  <a:cubicBezTo>
                    <a:pt x="467" y="40090"/>
                    <a:pt x="200" y="41991"/>
                    <a:pt x="34" y="43893"/>
                  </a:cubicBezTo>
                  <a:cubicBezTo>
                    <a:pt x="0" y="44159"/>
                    <a:pt x="0" y="44393"/>
                    <a:pt x="0" y="44660"/>
                  </a:cubicBezTo>
                  <a:cubicBezTo>
                    <a:pt x="0" y="44693"/>
                    <a:pt x="0" y="44726"/>
                    <a:pt x="0" y="44760"/>
                  </a:cubicBezTo>
                  <a:cubicBezTo>
                    <a:pt x="0" y="44793"/>
                    <a:pt x="34" y="44927"/>
                    <a:pt x="34" y="44927"/>
                  </a:cubicBezTo>
                  <a:lnTo>
                    <a:pt x="134" y="45127"/>
                  </a:lnTo>
                  <a:cubicBezTo>
                    <a:pt x="167" y="45227"/>
                    <a:pt x="234" y="45360"/>
                    <a:pt x="300" y="45460"/>
                  </a:cubicBezTo>
                  <a:cubicBezTo>
                    <a:pt x="534" y="45894"/>
                    <a:pt x="801" y="46294"/>
                    <a:pt x="1068" y="46695"/>
                  </a:cubicBezTo>
                  <a:cubicBezTo>
                    <a:pt x="1601" y="47495"/>
                    <a:pt x="2135" y="48296"/>
                    <a:pt x="2702" y="49063"/>
                  </a:cubicBezTo>
                  <a:cubicBezTo>
                    <a:pt x="2745" y="49128"/>
                    <a:pt x="2830" y="49164"/>
                    <a:pt x="2912" y="49164"/>
                  </a:cubicBezTo>
                  <a:cubicBezTo>
                    <a:pt x="2956" y="49164"/>
                    <a:pt x="3000" y="49153"/>
                    <a:pt x="3036" y="49130"/>
                  </a:cubicBezTo>
                  <a:cubicBezTo>
                    <a:pt x="3169" y="49063"/>
                    <a:pt x="3169" y="48896"/>
                    <a:pt x="3102" y="48763"/>
                  </a:cubicBezTo>
                  <a:cubicBezTo>
                    <a:pt x="2569" y="47995"/>
                    <a:pt x="2035" y="47195"/>
                    <a:pt x="1535" y="46394"/>
                  </a:cubicBezTo>
                  <a:cubicBezTo>
                    <a:pt x="1268" y="45994"/>
                    <a:pt x="1034" y="45594"/>
                    <a:pt x="801" y="45160"/>
                  </a:cubicBezTo>
                  <a:cubicBezTo>
                    <a:pt x="734" y="45060"/>
                    <a:pt x="701" y="44960"/>
                    <a:pt x="667" y="44860"/>
                  </a:cubicBezTo>
                  <a:lnTo>
                    <a:pt x="601" y="44726"/>
                  </a:lnTo>
                  <a:cubicBezTo>
                    <a:pt x="584" y="44710"/>
                    <a:pt x="584" y="44710"/>
                    <a:pt x="588" y="44710"/>
                  </a:cubicBezTo>
                  <a:cubicBezTo>
                    <a:pt x="592" y="44710"/>
                    <a:pt x="601" y="44710"/>
                    <a:pt x="601" y="44693"/>
                  </a:cubicBezTo>
                  <a:lnTo>
                    <a:pt x="601" y="44626"/>
                  </a:lnTo>
                  <a:cubicBezTo>
                    <a:pt x="601" y="44426"/>
                    <a:pt x="601" y="44193"/>
                    <a:pt x="634" y="43959"/>
                  </a:cubicBezTo>
                  <a:cubicBezTo>
                    <a:pt x="834" y="42058"/>
                    <a:pt x="1134" y="40190"/>
                    <a:pt x="1435" y="38289"/>
                  </a:cubicBezTo>
                  <a:cubicBezTo>
                    <a:pt x="1997" y="34547"/>
                    <a:pt x="2626" y="30773"/>
                    <a:pt x="3288" y="27032"/>
                  </a:cubicBezTo>
                  <a:lnTo>
                    <a:pt x="3288" y="27032"/>
                  </a:lnTo>
                  <a:cubicBezTo>
                    <a:pt x="5205" y="23990"/>
                    <a:pt x="7122" y="20915"/>
                    <a:pt x="8973" y="17841"/>
                  </a:cubicBezTo>
                  <a:cubicBezTo>
                    <a:pt x="10841" y="14705"/>
                    <a:pt x="12709" y="11569"/>
                    <a:pt x="14477" y="8367"/>
                  </a:cubicBezTo>
                  <a:cubicBezTo>
                    <a:pt x="15345" y="6766"/>
                    <a:pt x="16178" y="5165"/>
                    <a:pt x="16912" y="3397"/>
                  </a:cubicBezTo>
                  <a:cubicBezTo>
                    <a:pt x="17079" y="2963"/>
                    <a:pt x="17246" y="2530"/>
                    <a:pt x="17346" y="1929"/>
                  </a:cubicBezTo>
                  <a:cubicBezTo>
                    <a:pt x="17379" y="1629"/>
                    <a:pt x="17379" y="1162"/>
                    <a:pt x="17079" y="762"/>
                  </a:cubicBezTo>
                  <a:cubicBezTo>
                    <a:pt x="16812" y="361"/>
                    <a:pt x="16412" y="195"/>
                    <a:pt x="16112" y="128"/>
                  </a:cubicBezTo>
                  <a:cubicBezTo>
                    <a:pt x="15756" y="29"/>
                    <a:pt x="15425" y="1"/>
                    <a:pt x="15109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55"/>
            <p:cNvSpPr/>
            <p:nvPr/>
          </p:nvSpPr>
          <p:spPr>
            <a:xfrm>
              <a:off x="3105758" y="2582266"/>
              <a:ext cx="194630" cy="145523"/>
            </a:xfrm>
            <a:custGeom>
              <a:rect b="b" l="l" r="r" t="t"/>
              <a:pathLst>
                <a:path extrusionOk="0" h="7358" w="9841">
                  <a:moveTo>
                    <a:pt x="6013" y="1"/>
                  </a:moveTo>
                  <a:cubicBezTo>
                    <a:pt x="5933" y="1"/>
                    <a:pt x="5852" y="3"/>
                    <a:pt x="5771" y="9"/>
                  </a:cubicBezTo>
                  <a:cubicBezTo>
                    <a:pt x="3736" y="175"/>
                    <a:pt x="0" y="2244"/>
                    <a:pt x="134" y="4278"/>
                  </a:cubicBezTo>
                  <a:cubicBezTo>
                    <a:pt x="292" y="6208"/>
                    <a:pt x="3869" y="7358"/>
                    <a:pt x="5946" y="7358"/>
                  </a:cubicBezTo>
                  <a:cubicBezTo>
                    <a:pt x="6059" y="7358"/>
                    <a:pt x="6168" y="7354"/>
                    <a:pt x="6271" y="7347"/>
                  </a:cubicBezTo>
                  <a:cubicBezTo>
                    <a:pt x="8306" y="7214"/>
                    <a:pt x="9841" y="5446"/>
                    <a:pt x="9674" y="3411"/>
                  </a:cubicBezTo>
                  <a:cubicBezTo>
                    <a:pt x="9546" y="1491"/>
                    <a:pt x="7913" y="1"/>
                    <a:pt x="601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55"/>
            <p:cNvSpPr/>
            <p:nvPr/>
          </p:nvSpPr>
          <p:spPr>
            <a:xfrm>
              <a:off x="3107063" y="2612111"/>
              <a:ext cx="193325" cy="118111"/>
            </a:xfrm>
            <a:custGeom>
              <a:rect b="b" l="l" r="r" t="t"/>
              <a:pathLst>
                <a:path extrusionOk="0" h="5972" w="9775">
                  <a:moveTo>
                    <a:pt x="9608" y="1902"/>
                  </a:moveTo>
                  <a:cubicBezTo>
                    <a:pt x="9574" y="1335"/>
                    <a:pt x="9408" y="768"/>
                    <a:pt x="9107" y="301"/>
                  </a:cubicBezTo>
                  <a:cubicBezTo>
                    <a:pt x="8740" y="1402"/>
                    <a:pt x="7540" y="1802"/>
                    <a:pt x="6172" y="1635"/>
                  </a:cubicBezTo>
                  <a:cubicBezTo>
                    <a:pt x="5038" y="1468"/>
                    <a:pt x="4337" y="735"/>
                    <a:pt x="3337" y="268"/>
                  </a:cubicBezTo>
                  <a:cubicBezTo>
                    <a:pt x="2903" y="67"/>
                    <a:pt x="2436" y="1"/>
                    <a:pt x="1969" y="1"/>
                  </a:cubicBezTo>
                  <a:cubicBezTo>
                    <a:pt x="835" y="801"/>
                    <a:pt x="1" y="1802"/>
                    <a:pt x="68" y="2769"/>
                  </a:cubicBezTo>
                  <a:cubicBezTo>
                    <a:pt x="234" y="4804"/>
                    <a:pt x="4204" y="5972"/>
                    <a:pt x="6205" y="5838"/>
                  </a:cubicBezTo>
                  <a:cubicBezTo>
                    <a:pt x="8240" y="5705"/>
                    <a:pt x="9775" y="3937"/>
                    <a:pt x="9608" y="1902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55"/>
            <p:cNvSpPr/>
            <p:nvPr/>
          </p:nvSpPr>
          <p:spPr>
            <a:xfrm>
              <a:off x="3100477" y="2589248"/>
              <a:ext cx="95011" cy="85281"/>
            </a:xfrm>
            <a:custGeom>
              <a:rect b="b" l="l" r="r" t="t"/>
              <a:pathLst>
                <a:path extrusionOk="0" h="4312" w="4804">
                  <a:moveTo>
                    <a:pt x="2390" y="1"/>
                  </a:moveTo>
                  <a:cubicBezTo>
                    <a:pt x="1465" y="1"/>
                    <a:pt x="608" y="599"/>
                    <a:pt x="334" y="1557"/>
                  </a:cubicBezTo>
                  <a:cubicBezTo>
                    <a:pt x="0" y="2691"/>
                    <a:pt x="667" y="3892"/>
                    <a:pt x="1802" y="4226"/>
                  </a:cubicBezTo>
                  <a:cubicBezTo>
                    <a:pt x="2000" y="4284"/>
                    <a:pt x="2200" y="4312"/>
                    <a:pt x="2398" y="4312"/>
                  </a:cubicBezTo>
                  <a:cubicBezTo>
                    <a:pt x="3329" y="4312"/>
                    <a:pt x="4195" y="3694"/>
                    <a:pt x="4470" y="2758"/>
                  </a:cubicBezTo>
                  <a:cubicBezTo>
                    <a:pt x="4804" y="1624"/>
                    <a:pt x="4137" y="423"/>
                    <a:pt x="3002" y="89"/>
                  </a:cubicBezTo>
                  <a:cubicBezTo>
                    <a:pt x="2799" y="29"/>
                    <a:pt x="2593" y="1"/>
                    <a:pt x="2390" y="1"/>
                  </a:cubicBezTo>
                  <a:close/>
                </a:path>
              </a:pathLst>
            </a:custGeom>
            <a:solidFill>
              <a:srgbClr val="5C4F5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55"/>
            <p:cNvSpPr/>
            <p:nvPr/>
          </p:nvSpPr>
          <p:spPr>
            <a:xfrm>
              <a:off x="3119602" y="2599315"/>
              <a:ext cx="41592" cy="37241"/>
            </a:xfrm>
            <a:custGeom>
              <a:rect b="b" l="l" r="r" t="t"/>
              <a:pathLst>
                <a:path extrusionOk="0" h="1883" w="2103">
                  <a:moveTo>
                    <a:pt x="1021" y="1"/>
                  </a:moveTo>
                  <a:cubicBezTo>
                    <a:pt x="624" y="1"/>
                    <a:pt x="269" y="275"/>
                    <a:pt x="134" y="681"/>
                  </a:cubicBezTo>
                  <a:cubicBezTo>
                    <a:pt x="1" y="1181"/>
                    <a:pt x="301" y="1682"/>
                    <a:pt x="801" y="1849"/>
                  </a:cubicBezTo>
                  <a:cubicBezTo>
                    <a:pt x="888" y="1872"/>
                    <a:pt x="974" y="1883"/>
                    <a:pt x="1059" y="1883"/>
                  </a:cubicBezTo>
                  <a:cubicBezTo>
                    <a:pt x="1465" y="1883"/>
                    <a:pt x="1831" y="1629"/>
                    <a:pt x="1969" y="1215"/>
                  </a:cubicBezTo>
                  <a:cubicBezTo>
                    <a:pt x="2102" y="714"/>
                    <a:pt x="1802" y="181"/>
                    <a:pt x="1302" y="47"/>
                  </a:cubicBezTo>
                  <a:cubicBezTo>
                    <a:pt x="1207" y="16"/>
                    <a:pt x="1113" y="1"/>
                    <a:pt x="1021" y="1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55"/>
            <p:cNvSpPr/>
            <p:nvPr/>
          </p:nvSpPr>
          <p:spPr>
            <a:xfrm>
              <a:off x="3104433" y="2596289"/>
              <a:ext cx="92381" cy="78141"/>
            </a:xfrm>
            <a:custGeom>
              <a:rect b="b" l="l" r="r" t="t"/>
              <a:pathLst>
                <a:path extrusionOk="0" h="3951" w="4671">
                  <a:moveTo>
                    <a:pt x="3403" y="0"/>
                  </a:moveTo>
                  <a:cubicBezTo>
                    <a:pt x="3670" y="334"/>
                    <a:pt x="3837" y="767"/>
                    <a:pt x="3837" y="1234"/>
                  </a:cubicBezTo>
                  <a:cubicBezTo>
                    <a:pt x="3837" y="2248"/>
                    <a:pt x="3003" y="3070"/>
                    <a:pt x="1995" y="3070"/>
                  </a:cubicBezTo>
                  <a:cubicBezTo>
                    <a:pt x="1975" y="3070"/>
                    <a:pt x="1955" y="3070"/>
                    <a:pt x="1935" y="3069"/>
                  </a:cubicBezTo>
                  <a:cubicBezTo>
                    <a:pt x="968" y="3069"/>
                    <a:pt x="201" y="2368"/>
                    <a:pt x="67" y="1468"/>
                  </a:cubicBezTo>
                  <a:lnTo>
                    <a:pt x="67" y="1468"/>
                  </a:lnTo>
                  <a:cubicBezTo>
                    <a:pt x="0" y="1901"/>
                    <a:pt x="67" y="2402"/>
                    <a:pt x="301" y="2835"/>
                  </a:cubicBezTo>
                  <a:cubicBezTo>
                    <a:pt x="710" y="3540"/>
                    <a:pt x="1444" y="3950"/>
                    <a:pt x="2198" y="3950"/>
                  </a:cubicBezTo>
                  <a:cubicBezTo>
                    <a:pt x="2550" y="3950"/>
                    <a:pt x="2907" y="3861"/>
                    <a:pt x="3236" y="3669"/>
                  </a:cubicBezTo>
                  <a:cubicBezTo>
                    <a:pt x="4304" y="3102"/>
                    <a:pt x="4670" y="1801"/>
                    <a:pt x="4103" y="767"/>
                  </a:cubicBezTo>
                  <a:cubicBezTo>
                    <a:pt x="3937" y="434"/>
                    <a:pt x="3670" y="200"/>
                    <a:pt x="3403" y="0"/>
                  </a:cubicBezTo>
                  <a:close/>
                </a:path>
              </a:pathLst>
            </a:custGeom>
            <a:solidFill>
              <a:srgbClr val="77515B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55"/>
            <p:cNvSpPr/>
            <p:nvPr/>
          </p:nvSpPr>
          <p:spPr>
            <a:xfrm>
              <a:off x="3144680" y="2609777"/>
              <a:ext cx="481602" cy="342250"/>
            </a:xfrm>
            <a:custGeom>
              <a:rect b="b" l="l" r="r" t="t"/>
              <a:pathLst>
                <a:path extrusionOk="0" h="17305" w="24351">
                  <a:moveTo>
                    <a:pt x="14261" y="0"/>
                  </a:moveTo>
                  <a:cubicBezTo>
                    <a:pt x="9762" y="0"/>
                    <a:pt x="2057" y="3053"/>
                    <a:pt x="1101" y="6356"/>
                  </a:cubicBezTo>
                  <a:cubicBezTo>
                    <a:pt x="0" y="10126"/>
                    <a:pt x="8139" y="15830"/>
                    <a:pt x="11942" y="16931"/>
                  </a:cubicBezTo>
                  <a:cubicBezTo>
                    <a:pt x="12773" y="17181"/>
                    <a:pt x="13734" y="17304"/>
                    <a:pt x="14738" y="17304"/>
                  </a:cubicBezTo>
                  <a:cubicBezTo>
                    <a:pt x="18290" y="17304"/>
                    <a:pt x="22392" y="15759"/>
                    <a:pt x="23250" y="12794"/>
                  </a:cubicBezTo>
                  <a:cubicBezTo>
                    <a:pt x="24351" y="8992"/>
                    <a:pt x="19848" y="1320"/>
                    <a:pt x="16045" y="219"/>
                  </a:cubicBezTo>
                  <a:cubicBezTo>
                    <a:pt x="15546" y="70"/>
                    <a:pt x="14940" y="0"/>
                    <a:pt x="1426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55"/>
            <p:cNvSpPr/>
            <p:nvPr/>
          </p:nvSpPr>
          <p:spPr>
            <a:xfrm>
              <a:off x="3285198" y="2609480"/>
              <a:ext cx="205192" cy="46912"/>
            </a:xfrm>
            <a:custGeom>
              <a:rect b="b" l="l" r="r" t="t"/>
              <a:pathLst>
                <a:path extrusionOk="0" h="2372" w="10375">
                  <a:moveTo>
                    <a:pt x="7306" y="0"/>
                  </a:moveTo>
                  <a:cubicBezTo>
                    <a:pt x="5237" y="0"/>
                    <a:pt x="2502" y="634"/>
                    <a:pt x="0" y="1635"/>
                  </a:cubicBezTo>
                  <a:cubicBezTo>
                    <a:pt x="100" y="1701"/>
                    <a:pt x="200" y="1735"/>
                    <a:pt x="334" y="1768"/>
                  </a:cubicBezTo>
                  <a:cubicBezTo>
                    <a:pt x="458" y="1789"/>
                    <a:pt x="589" y="1797"/>
                    <a:pt x="723" y="1797"/>
                  </a:cubicBezTo>
                  <a:cubicBezTo>
                    <a:pt x="1021" y="1797"/>
                    <a:pt x="1336" y="1758"/>
                    <a:pt x="1635" y="1735"/>
                  </a:cubicBezTo>
                  <a:cubicBezTo>
                    <a:pt x="2269" y="1735"/>
                    <a:pt x="2902" y="1835"/>
                    <a:pt x="3536" y="1968"/>
                  </a:cubicBezTo>
                  <a:cubicBezTo>
                    <a:pt x="4540" y="2160"/>
                    <a:pt x="5700" y="2372"/>
                    <a:pt x="6811" y="2372"/>
                  </a:cubicBezTo>
                  <a:cubicBezTo>
                    <a:pt x="8213" y="2372"/>
                    <a:pt x="9537" y="2036"/>
                    <a:pt x="10374" y="901"/>
                  </a:cubicBezTo>
                  <a:cubicBezTo>
                    <a:pt x="9874" y="601"/>
                    <a:pt x="9407" y="367"/>
                    <a:pt x="8940" y="234"/>
                  </a:cubicBezTo>
                  <a:cubicBezTo>
                    <a:pt x="8540" y="100"/>
                    <a:pt x="8106" y="34"/>
                    <a:pt x="7606" y="34"/>
                  </a:cubicBezTo>
                  <a:cubicBezTo>
                    <a:pt x="7579" y="88"/>
                    <a:pt x="7529" y="143"/>
                    <a:pt x="7457" y="143"/>
                  </a:cubicBezTo>
                  <a:cubicBezTo>
                    <a:pt x="7441" y="143"/>
                    <a:pt x="7424" y="140"/>
                    <a:pt x="7406" y="134"/>
                  </a:cubicBezTo>
                  <a:cubicBezTo>
                    <a:pt x="7339" y="100"/>
                    <a:pt x="7306" y="67"/>
                    <a:pt x="7306" y="0"/>
                  </a:cubicBezTo>
                  <a:close/>
                </a:path>
              </a:pathLst>
            </a:custGeom>
            <a:solidFill>
              <a:srgbClr val="88434E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55"/>
            <p:cNvSpPr/>
            <p:nvPr/>
          </p:nvSpPr>
          <p:spPr>
            <a:xfrm>
              <a:off x="3144680" y="2665549"/>
              <a:ext cx="474363" cy="301508"/>
            </a:xfrm>
            <a:custGeom>
              <a:rect b="b" l="l" r="r" t="t"/>
              <a:pathLst>
                <a:path extrusionOk="0" h="15245" w="23985">
                  <a:moveTo>
                    <a:pt x="19981" y="468"/>
                  </a:moveTo>
                  <a:cubicBezTo>
                    <a:pt x="18347" y="301"/>
                    <a:pt x="16679" y="368"/>
                    <a:pt x="15278" y="1201"/>
                  </a:cubicBezTo>
                  <a:cubicBezTo>
                    <a:pt x="13777" y="2102"/>
                    <a:pt x="13210" y="3603"/>
                    <a:pt x="12576" y="5138"/>
                  </a:cubicBezTo>
                  <a:cubicBezTo>
                    <a:pt x="11875" y="6772"/>
                    <a:pt x="10374" y="8607"/>
                    <a:pt x="8373" y="8407"/>
                  </a:cubicBezTo>
                  <a:cubicBezTo>
                    <a:pt x="6939" y="8273"/>
                    <a:pt x="6171" y="6872"/>
                    <a:pt x="5704" y="5671"/>
                  </a:cubicBezTo>
                  <a:cubicBezTo>
                    <a:pt x="5037" y="3870"/>
                    <a:pt x="4804" y="1902"/>
                    <a:pt x="4637" y="1"/>
                  </a:cubicBezTo>
                  <a:cubicBezTo>
                    <a:pt x="2836" y="1035"/>
                    <a:pt x="1468" y="2269"/>
                    <a:pt x="1101" y="3536"/>
                  </a:cubicBezTo>
                  <a:cubicBezTo>
                    <a:pt x="0" y="7306"/>
                    <a:pt x="8139" y="13010"/>
                    <a:pt x="11942" y="14111"/>
                  </a:cubicBezTo>
                  <a:cubicBezTo>
                    <a:pt x="15711" y="15245"/>
                    <a:pt x="22149" y="13777"/>
                    <a:pt x="23250" y="9974"/>
                  </a:cubicBezTo>
                  <a:cubicBezTo>
                    <a:pt x="23984" y="7506"/>
                    <a:pt x="22283" y="3370"/>
                    <a:pt x="19981" y="468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55"/>
            <p:cNvSpPr/>
            <p:nvPr/>
          </p:nvSpPr>
          <p:spPr>
            <a:xfrm>
              <a:off x="3383492" y="2709712"/>
              <a:ext cx="297552" cy="266878"/>
            </a:xfrm>
            <a:custGeom>
              <a:rect b="b" l="l" r="r" t="t"/>
              <a:pathLst>
                <a:path extrusionOk="0" h="13494" w="15045">
                  <a:moveTo>
                    <a:pt x="7522" y="0"/>
                  </a:moveTo>
                  <a:cubicBezTo>
                    <a:pt x="4606" y="0"/>
                    <a:pt x="1920" y="1904"/>
                    <a:pt x="1068" y="4873"/>
                  </a:cubicBezTo>
                  <a:cubicBezTo>
                    <a:pt x="1" y="8442"/>
                    <a:pt x="2069" y="12178"/>
                    <a:pt x="5638" y="13212"/>
                  </a:cubicBezTo>
                  <a:cubicBezTo>
                    <a:pt x="6275" y="13403"/>
                    <a:pt x="6919" y="13493"/>
                    <a:pt x="7552" y="13493"/>
                  </a:cubicBezTo>
                  <a:cubicBezTo>
                    <a:pt x="10466" y="13493"/>
                    <a:pt x="13161" y="11574"/>
                    <a:pt x="14011" y="8642"/>
                  </a:cubicBezTo>
                  <a:cubicBezTo>
                    <a:pt x="15045" y="5039"/>
                    <a:pt x="13010" y="1303"/>
                    <a:pt x="9407" y="269"/>
                  </a:cubicBezTo>
                  <a:cubicBezTo>
                    <a:pt x="8779" y="87"/>
                    <a:pt x="8145" y="0"/>
                    <a:pt x="7522" y="0"/>
                  </a:cubicBezTo>
                  <a:close/>
                </a:path>
              </a:pathLst>
            </a:custGeom>
            <a:solidFill>
              <a:srgbClr val="3D2B2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55"/>
            <p:cNvSpPr/>
            <p:nvPr/>
          </p:nvSpPr>
          <p:spPr>
            <a:xfrm>
              <a:off x="3383492" y="2746043"/>
              <a:ext cx="291619" cy="230309"/>
            </a:xfrm>
            <a:custGeom>
              <a:rect b="b" l="l" r="r" t="t"/>
              <a:pathLst>
                <a:path extrusionOk="0" h="11645" w="14745">
                  <a:moveTo>
                    <a:pt x="12176" y="0"/>
                  </a:moveTo>
                  <a:cubicBezTo>
                    <a:pt x="10942" y="234"/>
                    <a:pt x="9774" y="634"/>
                    <a:pt x="8773" y="1368"/>
                  </a:cubicBezTo>
                  <a:cubicBezTo>
                    <a:pt x="7372" y="2369"/>
                    <a:pt x="6505" y="3903"/>
                    <a:pt x="5771" y="5404"/>
                  </a:cubicBezTo>
                  <a:cubicBezTo>
                    <a:pt x="5722" y="5453"/>
                    <a:pt x="5674" y="5484"/>
                    <a:pt x="5625" y="5484"/>
                  </a:cubicBezTo>
                  <a:cubicBezTo>
                    <a:pt x="5607" y="5484"/>
                    <a:pt x="5589" y="5480"/>
                    <a:pt x="5571" y="5471"/>
                  </a:cubicBezTo>
                  <a:cubicBezTo>
                    <a:pt x="3036" y="5037"/>
                    <a:pt x="2469" y="2669"/>
                    <a:pt x="2536" y="400"/>
                  </a:cubicBezTo>
                  <a:lnTo>
                    <a:pt x="2536" y="400"/>
                  </a:lnTo>
                  <a:cubicBezTo>
                    <a:pt x="1869" y="1134"/>
                    <a:pt x="1335" y="2002"/>
                    <a:pt x="1068" y="3036"/>
                  </a:cubicBezTo>
                  <a:cubicBezTo>
                    <a:pt x="1" y="6605"/>
                    <a:pt x="2069" y="10341"/>
                    <a:pt x="5638" y="11375"/>
                  </a:cubicBezTo>
                  <a:cubicBezTo>
                    <a:pt x="6267" y="11557"/>
                    <a:pt x="6902" y="11644"/>
                    <a:pt x="7528" y="11644"/>
                  </a:cubicBezTo>
                  <a:cubicBezTo>
                    <a:pt x="10451" y="11644"/>
                    <a:pt x="13159" y="9745"/>
                    <a:pt x="14011" y="6805"/>
                  </a:cubicBezTo>
                  <a:cubicBezTo>
                    <a:pt x="14744" y="4270"/>
                    <a:pt x="13944" y="1701"/>
                    <a:pt x="12176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55"/>
            <p:cNvSpPr/>
            <p:nvPr/>
          </p:nvSpPr>
          <p:spPr>
            <a:xfrm>
              <a:off x="2471100" y="2811348"/>
              <a:ext cx="976415" cy="880099"/>
            </a:xfrm>
            <a:custGeom>
              <a:rect b="b" l="l" r="r" t="t"/>
              <a:pathLst>
                <a:path extrusionOk="0" h="44500" w="49370">
                  <a:moveTo>
                    <a:pt x="6807" y="43741"/>
                  </a:moveTo>
                  <a:lnTo>
                    <a:pt x="6807" y="43741"/>
                  </a:lnTo>
                  <a:cubicBezTo>
                    <a:pt x="6805" y="43747"/>
                    <a:pt x="6805" y="43755"/>
                    <a:pt x="6805" y="43765"/>
                  </a:cubicBezTo>
                  <a:cubicBezTo>
                    <a:pt x="6784" y="43765"/>
                    <a:pt x="6790" y="43751"/>
                    <a:pt x="6807" y="43741"/>
                  </a:cubicBezTo>
                  <a:close/>
                  <a:moveTo>
                    <a:pt x="39028" y="1"/>
                  </a:moveTo>
                  <a:cubicBezTo>
                    <a:pt x="37527" y="1"/>
                    <a:pt x="36026" y="34"/>
                    <a:pt x="34525" y="101"/>
                  </a:cubicBezTo>
                  <a:cubicBezTo>
                    <a:pt x="33758" y="167"/>
                    <a:pt x="32991" y="234"/>
                    <a:pt x="32224" y="334"/>
                  </a:cubicBezTo>
                  <a:cubicBezTo>
                    <a:pt x="31490" y="401"/>
                    <a:pt x="30723" y="534"/>
                    <a:pt x="29922" y="734"/>
                  </a:cubicBezTo>
                  <a:lnTo>
                    <a:pt x="29355" y="868"/>
                  </a:lnTo>
                  <a:cubicBezTo>
                    <a:pt x="29155" y="935"/>
                    <a:pt x="28955" y="1001"/>
                    <a:pt x="28754" y="1101"/>
                  </a:cubicBezTo>
                  <a:lnTo>
                    <a:pt x="28421" y="1235"/>
                  </a:lnTo>
                  <a:cubicBezTo>
                    <a:pt x="28321" y="1268"/>
                    <a:pt x="28221" y="1301"/>
                    <a:pt x="28121" y="1368"/>
                  </a:cubicBezTo>
                  <a:lnTo>
                    <a:pt x="27820" y="1568"/>
                  </a:lnTo>
                  <a:cubicBezTo>
                    <a:pt x="27720" y="1635"/>
                    <a:pt x="27620" y="1702"/>
                    <a:pt x="27520" y="1768"/>
                  </a:cubicBezTo>
                  <a:cubicBezTo>
                    <a:pt x="26820" y="2369"/>
                    <a:pt x="26319" y="3036"/>
                    <a:pt x="25886" y="3703"/>
                  </a:cubicBezTo>
                  <a:cubicBezTo>
                    <a:pt x="25085" y="5104"/>
                    <a:pt x="24551" y="6539"/>
                    <a:pt x="24051" y="7973"/>
                  </a:cubicBezTo>
                  <a:cubicBezTo>
                    <a:pt x="23152" y="10869"/>
                    <a:pt x="22553" y="13765"/>
                    <a:pt x="22119" y="16727"/>
                  </a:cubicBezTo>
                  <a:lnTo>
                    <a:pt x="22119" y="16727"/>
                  </a:lnTo>
                  <a:cubicBezTo>
                    <a:pt x="19149" y="22271"/>
                    <a:pt x="16146" y="27814"/>
                    <a:pt x="13110" y="33324"/>
                  </a:cubicBezTo>
                  <a:cubicBezTo>
                    <a:pt x="11542" y="36093"/>
                    <a:pt x="9974" y="38895"/>
                    <a:pt x="8307" y="41564"/>
                  </a:cubicBezTo>
                  <a:cubicBezTo>
                    <a:pt x="7906" y="42231"/>
                    <a:pt x="7473" y="42931"/>
                    <a:pt x="7006" y="43498"/>
                  </a:cubicBezTo>
                  <a:cubicBezTo>
                    <a:pt x="6972" y="43565"/>
                    <a:pt x="6906" y="43665"/>
                    <a:pt x="6839" y="43698"/>
                  </a:cubicBezTo>
                  <a:cubicBezTo>
                    <a:pt x="6822" y="43715"/>
                    <a:pt x="6814" y="43723"/>
                    <a:pt x="6810" y="43732"/>
                  </a:cubicBezTo>
                  <a:lnTo>
                    <a:pt x="6810" y="43732"/>
                  </a:lnTo>
                  <a:cubicBezTo>
                    <a:pt x="6653" y="43728"/>
                    <a:pt x="6494" y="43698"/>
                    <a:pt x="6305" y="43698"/>
                  </a:cubicBezTo>
                  <a:cubicBezTo>
                    <a:pt x="5905" y="43665"/>
                    <a:pt x="5538" y="43598"/>
                    <a:pt x="5138" y="43565"/>
                  </a:cubicBezTo>
                  <a:cubicBezTo>
                    <a:pt x="3570" y="43332"/>
                    <a:pt x="2002" y="43031"/>
                    <a:pt x="468" y="42698"/>
                  </a:cubicBezTo>
                  <a:cubicBezTo>
                    <a:pt x="447" y="42694"/>
                    <a:pt x="426" y="42693"/>
                    <a:pt x="406" y="42693"/>
                  </a:cubicBezTo>
                  <a:cubicBezTo>
                    <a:pt x="234" y="42693"/>
                    <a:pt x="97" y="42815"/>
                    <a:pt x="67" y="42965"/>
                  </a:cubicBezTo>
                  <a:cubicBezTo>
                    <a:pt x="1" y="43165"/>
                    <a:pt x="134" y="43332"/>
                    <a:pt x="334" y="43365"/>
                  </a:cubicBezTo>
                  <a:cubicBezTo>
                    <a:pt x="1869" y="43732"/>
                    <a:pt x="3436" y="44032"/>
                    <a:pt x="5038" y="44299"/>
                  </a:cubicBezTo>
                  <a:cubicBezTo>
                    <a:pt x="5438" y="44366"/>
                    <a:pt x="5805" y="44432"/>
                    <a:pt x="6238" y="44466"/>
                  </a:cubicBezTo>
                  <a:cubicBezTo>
                    <a:pt x="6439" y="44499"/>
                    <a:pt x="6639" y="44499"/>
                    <a:pt x="6872" y="44499"/>
                  </a:cubicBezTo>
                  <a:lnTo>
                    <a:pt x="6972" y="44499"/>
                  </a:lnTo>
                  <a:cubicBezTo>
                    <a:pt x="7039" y="44499"/>
                    <a:pt x="7072" y="44466"/>
                    <a:pt x="7106" y="44466"/>
                  </a:cubicBezTo>
                  <a:cubicBezTo>
                    <a:pt x="7172" y="44432"/>
                    <a:pt x="7206" y="44432"/>
                    <a:pt x="7206" y="44432"/>
                  </a:cubicBezTo>
                  <a:cubicBezTo>
                    <a:pt x="7272" y="44366"/>
                    <a:pt x="7339" y="44299"/>
                    <a:pt x="7406" y="44266"/>
                  </a:cubicBezTo>
                  <a:cubicBezTo>
                    <a:pt x="7473" y="44199"/>
                    <a:pt x="7539" y="44099"/>
                    <a:pt x="7639" y="44032"/>
                  </a:cubicBezTo>
                  <a:cubicBezTo>
                    <a:pt x="8173" y="43365"/>
                    <a:pt x="8573" y="42698"/>
                    <a:pt x="9007" y="42031"/>
                  </a:cubicBezTo>
                  <a:cubicBezTo>
                    <a:pt x="10742" y="39329"/>
                    <a:pt x="12343" y="36560"/>
                    <a:pt x="13944" y="33791"/>
                  </a:cubicBezTo>
                  <a:cubicBezTo>
                    <a:pt x="17113" y="28287"/>
                    <a:pt x="20215" y="22717"/>
                    <a:pt x="23317" y="17146"/>
                  </a:cubicBezTo>
                  <a:cubicBezTo>
                    <a:pt x="23351" y="17079"/>
                    <a:pt x="23351" y="17013"/>
                    <a:pt x="23384" y="16946"/>
                  </a:cubicBezTo>
                  <a:cubicBezTo>
                    <a:pt x="23617" y="15512"/>
                    <a:pt x="23951" y="14077"/>
                    <a:pt x="24318" y="12643"/>
                  </a:cubicBezTo>
                  <a:cubicBezTo>
                    <a:pt x="24685" y="11242"/>
                    <a:pt x="25085" y="9841"/>
                    <a:pt x="25619" y="8507"/>
                  </a:cubicBezTo>
                  <a:cubicBezTo>
                    <a:pt x="26119" y="7139"/>
                    <a:pt x="26686" y="5838"/>
                    <a:pt x="27454" y="4704"/>
                  </a:cubicBezTo>
                  <a:cubicBezTo>
                    <a:pt x="27820" y="4137"/>
                    <a:pt x="28254" y="3636"/>
                    <a:pt x="28721" y="3303"/>
                  </a:cubicBezTo>
                  <a:cubicBezTo>
                    <a:pt x="28754" y="3270"/>
                    <a:pt x="28821" y="3236"/>
                    <a:pt x="28888" y="3203"/>
                  </a:cubicBezTo>
                  <a:lnTo>
                    <a:pt x="29055" y="3103"/>
                  </a:lnTo>
                  <a:cubicBezTo>
                    <a:pt x="29088" y="3069"/>
                    <a:pt x="29155" y="3036"/>
                    <a:pt x="29221" y="3036"/>
                  </a:cubicBezTo>
                  <a:lnTo>
                    <a:pt x="29422" y="2936"/>
                  </a:lnTo>
                  <a:lnTo>
                    <a:pt x="29889" y="2803"/>
                  </a:lnTo>
                  <a:lnTo>
                    <a:pt x="30389" y="2702"/>
                  </a:lnTo>
                  <a:cubicBezTo>
                    <a:pt x="31723" y="2469"/>
                    <a:pt x="33158" y="2369"/>
                    <a:pt x="34592" y="2369"/>
                  </a:cubicBezTo>
                  <a:cubicBezTo>
                    <a:pt x="34985" y="2360"/>
                    <a:pt x="35376" y="2356"/>
                    <a:pt x="35766" y="2356"/>
                  </a:cubicBezTo>
                  <a:cubicBezTo>
                    <a:pt x="36831" y="2356"/>
                    <a:pt x="37887" y="2387"/>
                    <a:pt x="38962" y="2436"/>
                  </a:cubicBezTo>
                  <a:cubicBezTo>
                    <a:pt x="41864" y="2569"/>
                    <a:pt x="44799" y="2836"/>
                    <a:pt x="47701" y="3169"/>
                  </a:cubicBezTo>
                  <a:lnTo>
                    <a:pt x="47768" y="3169"/>
                  </a:lnTo>
                  <a:cubicBezTo>
                    <a:pt x="47809" y="3173"/>
                    <a:pt x="47849" y="3175"/>
                    <a:pt x="47890" y="3175"/>
                  </a:cubicBezTo>
                  <a:cubicBezTo>
                    <a:pt x="48638" y="3175"/>
                    <a:pt x="49271" y="2597"/>
                    <a:pt x="49302" y="1869"/>
                  </a:cubicBezTo>
                  <a:cubicBezTo>
                    <a:pt x="49369" y="1068"/>
                    <a:pt x="48769" y="367"/>
                    <a:pt x="47968" y="334"/>
                  </a:cubicBezTo>
                  <a:cubicBezTo>
                    <a:pt x="44966" y="101"/>
                    <a:pt x="42031" y="1"/>
                    <a:pt x="39028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55"/>
            <p:cNvSpPr/>
            <p:nvPr/>
          </p:nvSpPr>
          <p:spPr>
            <a:xfrm>
              <a:off x="2916409" y="2930091"/>
              <a:ext cx="44875" cy="163639"/>
            </a:xfrm>
            <a:custGeom>
              <a:rect b="b" l="l" r="r" t="t"/>
              <a:pathLst>
                <a:path extrusionOk="0" h="8274" w="2269">
                  <a:moveTo>
                    <a:pt x="2269" y="1"/>
                  </a:moveTo>
                  <a:cubicBezTo>
                    <a:pt x="2002" y="635"/>
                    <a:pt x="1769" y="1302"/>
                    <a:pt x="1535" y="1969"/>
                  </a:cubicBezTo>
                  <a:cubicBezTo>
                    <a:pt x="901" y="4037"/>
                    <a:pt x="401" y="6172"/>
                    <a:pt x="1" y="8273"/>
                  </a:cubicBezTo>
                  <a:cubicBezTo>
                    <a:pt x="668" y="7273"/>
                    <a:pt x="1101" y="6172"/>
                    <a:pt x="1368" y="5004"/>
                  </a:cubicBezTo>
                  <a:cubicBezTo>
                    <a:pt x="1735" y="3570"/>
                    <a:pt x="1969" y="2102"/>
                    <a:pt x="2202" y="635"/>
                  </a:cubicBezTo>
                  <a:cubicBezTo>
                    <a:pt x="2236" y="401"/>
                    <a:pt x="2236" y="201"/>
                    <a:pt x="2269" y="1"/>
                  </a:cubicBezTo>
                  <a:close/>
                </a:path>
              </a:pathLst>
            </a:custGeom>
            <a:solidFill>
              <a:srgbClr val="27323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55"/>
            <p:cNvSpPr/>
            <p:nvPr/>
          </p:nvSpPr>
          <p:spPr>
            <a:xfrm>
              <a:off x="2607010" y="3676233"/>
              <a:ext cx="672" cy="20"/>
            </a:xfrm>
            <a:custGeom>
              <a:rect b="b" l="l" r="r" t="t"/>
              <a:pathLst>
                <a:path extrusionOk="0" h="1" w="3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4" y="1"/>
                    <a:pt x="34" y="1"/>
                    <a:pt x="0" y="1"/>
                  </a:cubicBezTo>
                  <a:close/>
                </a:path>
              </a:pathLst>
            </a:custGeom>
            <a:solidFill>
              <a:srgbClr val="151C2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55"/>
            <p:cNvSpPr/>
            <p:nvPr/>
          </p:nvSpPr>
          <p:spPr>
            <a:xfrm>
              <a:off x="2863642" y="1830350"/>
              <a:ext cx="377374" cy="980212"/>
            </a:xfrm>
            <a:custGeom>
              <a:rect b="b" l="l" r="r" t="t"/>
              <a:pathLst>
                <a:path extrusionOk="0" h="49562" w="19081">
                  <a:moveTo>
                    <a:pt x="1635" y="0"/>
                  </a:moveTo>
                  <a:cubicBezTo>
                    <a:pt x="1535" y="0"/>
                    <a:pt x="1468" y="67"/>
                    <a:pt x="1434" y="167"/>
                  </a:cubicBezTo>
                  <a:cubicBezTo>
                    <a:pt x="1068" y="4003"/>
                    <a:pt x="767" y="7873"/>
                    <a:pt x="500" y="11709"/>
                  </a:cubicBezTo>
                  <a:cubicBezTo>
                    <a:pt x="267" y="15545"/>
                    <a:pt x="33" y="19414"/>
                    <a:pt x="0" y="23284"/>
                  </a:cubicBezTo>
                  <a:cubicBezTo>
                    <a:pt x="0" y="24251"/>
                    <a:pt x="0" y="25218"/>
                    <a:pt x="33" y="26186"/>
                  </a:cubicBezTo>
                  <a:cubicBezTo>
                    <a:pt x="67" y="27153"/>
                    <a:pt x="134" y="28120"/>
                    <a:pt x="267" y="29088"/>
                  </a:cubicBezTo>
                  <a:cubicBezTo>
                    <a:pt x="367" y="29555"/>
                    <a:pt x="434" y="30055"/>
                    <a:pt x="667" y="30522"/>
                  </a:cubicBezTo>
                  <a:cubicBezTo>
                    <a:pt x="901" y="30989"/>
                    <a:pt x="1268" y="31356"/>
                    <a:pt x="1635" y="31690"/>
                  </a:cubicBezTo>
                  <a:cubicBezTo>
                    <a:pt x="2402" y="32290"/>
                    <a:pt x="3236" y="32791"/>
                    <a:pt x="4103" y="33224"/>
                  </a:cubicBezTo>
                  <a:cubicBezTo>
                    <a:pt x="5871" y="34091"/>
                    <a:pt x="7672" y="34759"/>
                    <a:pt x="9507" y="35392"/>
                  </a:cubicBezTo>
                  <a:cubicBezTo>
                    <a:pt x="11315" y="36017"/>
                    <a:pt x="13122" y="36544"/>
                    <a:pt x="14962" y="37038"/>
                  </a:cubicBezTo>
                  <a:lnTo>
                    <a:pt x="14962" y="37038"/>
                  </a:lnTo>
                  <a:lnTo>
                    <a:pt x="16845" y="48669"/>
                  </a:lnTo>
                  <a:cubicBezTo>
                    <a:pt x="16879" y="48735"/>
                    <a:pt x="16879" y="48769"/>
                    <a:pt x="16912" y="48835"/>
                  </a:cubicBezTo>
                  <a:cubicBezTo>
                    <a:pt x="17046" y="49262"/>
                    <a:pt x="17457" y="49561"/>
                    <a:pt x="17889" y="49561"/>
                  </a:cubicBezTo>
                  <a:cubicBezTo>
                    <a:pt x="17997" y="49561"/>
                    <a:pt x="18106" y="49543"/>
                    <a:pt x="18213" y="49502"/>
                  </a:cubicBezTo>
                  <a:cubicBezTo>
                    <a:pt x="18780" y="49336"/>
                    <a:pt x="19080" y="48735"/>
                    <a:pt x="18914" y="48202"/>
                  </a:cubicBezTo>
                  <a:lnTo>
                    <a:pt x="15278" y="36860"/>
                  </a:lnTo>
                  <a:lnTo>
                    <a:pt x="15244" y="36827"/>
                  </a:lnTo>
                  <a:cubicBezTo>
                    <a:pt x="15244" y="36793"/>
                    <a:pt x="15211" y="36727"/>
                    <a:pt x="15144" y="36727"/>
                  </a:cubicBezTo>
                  <a:cubicBezTo>
                    <a:pt x="13276" y="36226"/>
                    <a:pt x="11442" y="35693"/>
                    <a:pt x="9607" y="35059"/>
                  </a:cubicBezTo>
                  <a:cubicBezTo>
                    <a:pt x="7806" y="34458"/>
                    <a:pt x="5971" y="33758"/>
                    <a:pt x="4270" y="32924"/>
                  </a:cubicBezTo>
                  <a:cubicBezTo>
                    <a:pt x="3403" y="32490"/>
                    <a:pt x="2569" y="32023"/>
                    <a:pt x="1868" y="31423"/>
                  </a:cubicBezTo>
                  <a:cubicBezTo>
                    <a:pt x="1501" y="31123"/>
                    <a:pt x="1168" y="30789"/>
                    <a:pt x="967" y="30389"/>
                  </a:cubicBezTo>
                  <a:cubicBezTo>
                    <a:pt x="767" y="29989"/>
                    <a:pt x="701" y="29488"/>
                    <a:pt x="634" y="29021"/>
                  </a:cubicBezTo>
                  <a:cubicBezTo>
                    <a:pt x="467" y="28087"/>
                    <a:pt x="434" y="27120"/>
                    <a:pt x="400" y="26152"/>
                  </a:cubicBezTo>
                  <a:cubicBezTo>
                    <a:pt x="367" y="25218"/>
                    <a:pt x="367" y="24251"/>
                    <a:pt x="367" y="23284"/>
                  </a:cubicBezTo>
                  <a:cubicBezTo>
                    <a:pt x="400" y="19414"/>
                    <a:pt x="601" y="15578"/>
                    <a:pt x="834" y="11742"/>
                  </a:cubicBezTo>
                  <a:cubicBezTo>
                    <a:pt x="1101" y="7873"/>
                    <a:pt x="1434" y="4037"/>
                    <a:pt x="1801" y="201"/>
                  </a:cubicBezTo>
                  <a:cubicBezTo>
                    <a:pt x="1801" y="100"/>
                    <a:pt x="1735" y="34"/>
                    <a:pt x="1635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55"/>
            <p:cNvSpPr/>
            <p:nvPr/>
          </p:nvSpPr>
          <p:spPr>
            <a:xfrm>
              <a:off x="3385470" y="2867812"/>
              <a:ext cx="455238" cy="1055189"/>
            </a:xfrm>
            <a:custGeom>
              <a:rect b="b" l="l" r="r" t="t"/>
              <a:pathLst>
                <a:path extrusionOk="0" h="53353" w="23018">
                  <a:moveTo>
                    <a:pt x="1357" y="1"/>
                  </a:moveTo>
                  <a:cubicBezTo>
                    <a:pt x="1295" y="1"/>
                    <a:pt x="1232" y="5"/>
                    <a:pt x="1168" y="14"/>
                  </a:cubicBezTo>
                  <a:cubicBezTo>
                    <a:pt x="468" y="114"/>
                    <a:pt x="1" y="748"/>
                    <a:pt x="134" y="1449"/>
                  </a:cubicBezTo>
                  <a:lnTo>
                    <a:pt x="4137" y="27000"/>
                  </a:lnTo>
                  <a:cubicBezTo>
                    <a:pt x="4137" y="27034"/>
                    <a:pt x="4170" y="27067"/>
                    <a:pt x="4170" y="27100"/>
                  </a:cubicBezTo>
                  <a:lnTo>
                    <a:pt x="22389" y="50282"/>
                  </a:lnTo>
                  <a:lnTo>
                    <a:pt x="22650" y="53186"/>
                  </a:lnTo>
                  <a:cubicBezTo>
                    <a:pt x="22650" y="53286"/>
                    <a:pt x="22750" y="53352"/>
                    <a:pt x="22850" y="53352"/>
                  </a:cubicBezTo>
                  <a:cubicBezTo>
                    <a:pt x="22950" y="53352"/>
                    <a:pt x="23017" y="53252"/>
                    <a:pt x="22984" y="53152"/>
                  </a:cubicBezTo>
                  <a:lnTo>
                    <a:pt x="22717" y="50184"/>
                  </a:lnTo>
                  <a:cubicBezTo>
                    <a:pt x="22717" y="50150"/>
                    <a:pt x="22717" y="50117"/>
                    <a:pt x="22683" y="50117"/>
                  </a:cubicBezTo>
                  <a:lnTo>
                    <a:pt x="4466" y="26904"/>
                  </a:lnTo>
                  <a:lnTo>
                    <a:pt x="2636" y="1182"/>
                  </a:lnTo>
                  <a:cubicBezTo>
                    <a:pt x="2636" y="1148"/>
                    <a:pt x="2636" y="1082"/>
                    <a:pt x="2602" y="1048"/>
                  </a:cubicBezTo>
                  <a:cubicBezTo>
                    <a:pt x="2511" y="442"/>
                    <a:pt x="1979" y="1"/>
                    <a:pt x="1357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55"/>
            <p:cNvSpPr/>
            <p:nvPr/>
          </p:nvSpPr>
          <p:spPr>
            <a:xfrm>
              <a:off x="3503561" y="2817064"/>
              <a:ext cx="661716" cy="944475"/>
            </a:xfrm>
            <a:custGeom>
              <a:rect b="b" l="l" r="r" t="t"/>
              <a:pathLst>
                <a:path extrusionOk="0" h="47755" w="33458">
                  <a:moveTo>
                    <a:pt x="1441" y="0"/>
                  </a:moveTo>
                  <a:cubicBezTo>
                    <a:pt x="1294" y="0"/>
                    <a:pt x="1145" y="26"/>
                    <a:pt x="1001" y="78"/>
                  </a:cubicBezTo>
                  <a:cubicBezTo>
                    <a:pt x="334" y="345"/>
                    <a:pt x="1" y="1079"/>
                    <a:pt x="267" y="1713"/>
                  </a:cubicBezTo>
                  <a:lnTo>
                    <a:pt x="9541" y="25864"/>
                  </a:lnTo>
                  <a:cubicBezTo>
                    <a:pt x="9541" y="25897"/>
                    <a:pt x="9574" y="25930"/>
                    <a:pt x="9574" y="25930"/>
                  </a:cubicBezTo>
                  <a:lnTo>
                    <a:pt x="32240" y="44829"/>
                  </a:lnTo>
                  <a:lnTo>
                    <a:pt x="32240" y="44829"/>
                  </a:lnTo>
                  <a:lnTo>
                    <a:pt x="33091" y="47613"/>
                  </a:lnTo>
                  <a:cubicBezTo>
                    <a:pt x="33118" y="47695"/>
                    <a:pt x="33191" y="47755"/>
                    <a:pt x="33272" y="47755"/>
                  </a:cubicBezTo>
                  <a:cubicBezTo>
                    <a:pt x="33289" y="47755"/>
                    <a:pt x="33307" y="47752"/>
                    <a:pt x="33324" y="47746"/>
                  </a:cubicBezTo>
                  <a:cubicBezTo>
                    <a:pt x="33391" y="47713"/>
                    <a:pt x="33458" y="47613"/>
                    <a:pt x="33424" y="47512"/>
                  </a:cubicBezTo>
                  <a:lnTo>
                    <a:pt x="32557" y="44677"/>
                  </a:lnTo>
                  <a:cubicBezTo>
                    <a:pt x="32524" y="44644"/>
                    <a:pt x="32524" y="44610"/>
                    <a:pt x="32490" y="44577"/>
                  </a:cubicBezTo>
                  <a:lnTo>
                    <a:pt x="9813" y="25668"/>
                  </a:lnTo>
                  <a:lnTo>
                    <a:pt x="2669" y="912"/>
                  </a:lnTo>
                  <a:cubicBezTo>
                    <a:pt x="2636" y="879"/>
                    <a:pt x="2636" y="846"/>
                    <a:pt x="2636" y="812"/>
                  </a:cubicBezTo>
                  <a:cubicBezTo>
                    <a:pt x="2429" y="296"/>
                    <a:pt x="1944" y="0"/>
                    <a:pt x="1441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55"/>
            <p:cNvSpPr/>
            <p:nvPr/>
          </p:nvSpPr>
          <p:spPr>
            <a:xfrm>
              <a:off x="3494008" y="2800549"/>
              <a:ext cx="1056554" cy="903060"/>
            </a:xfrm>
            <a:custGeom>
              <a:rect b="b" l="l" r="r" t="t"/>
              <a:pathLst>
                <a:path extrusionOk="0" h="45661" w="53422">
                  <a:moveTo>
                    <a:pt x="6931" y="0"/>
                  </a:moveTo>
                  <a:cubicBezTo>
                    <a:pt x="6413" y="0"/>
                    <a:pt x="6121" y="13"/>
                    <a:pt x="6121" y="13"/>
                  </a:cubicBezTo>
                  <a:cubicBezTo>
                    <a:pt x="6014" y="7"/>
                    <a:pt x="5909" y="4"/>
                    <a:pt x="5806" y="4"/>
                  </a:cubicBezTo>
                  <a:cubicBezTo>
                    <a:pt x="0" y="4"/>
                    <a:pt x="484" y="9086"/>
                    <a:pt x="484" y="9086"/>
                  </a:cubicBezTo>
                  <a:cubicBezTo>
                    <a:pt x="917" y="16725"/>
                    <a:pt x="13459" y="19227"/>
                    <a:pt x="13459" y="19227"/>
                  </a:cubicBezTo>
                  <a:cubicBezTo>
                    <a:pt x="12726" y="30868"/>
                    <a:pt x="30738" y="33237"/>
                    <a:pt x="30738" y="33237"/>
                  </a:cubicBezTo>
                  <a:cubicBezTo>
                    <a:pt x="42212" y="44377"/>
                    <a:pt x="48136" y="45661"/>
                    <a:pt x="50257" y="45661"/>
                  </a:cubicBezTo>
                  <a:cubicBezTo>
                    <a:pt x="50892" y="45661"/>
                    <a:pt x="51186" y="45545"/>
                    <a:pt x="51186" y="45545"/>
                  </a:cubicBezTo>
                  <a:cubicBezTo>
                    <a:pt x="53421" y="34904"/>
                    <a:pt x="41980" y="23496"/>
                    <a:pt x="41980" y="23496"/>
                  </a:cubicBezTo>
                  <a:cubicBezTo>
                    <a:pt x="40179" y="15724"/>
                    <a:pt x="26869" y="7785"/>
                    <a:pt x="26869" y="7785"/>
                  </a:cubicBezTo>
                  <a:cubicBezTo>
                    <a:pt x="22491" y="498"/>
                    <a:pt x="10204" y="0"/>
                    <a:pt x="693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55"/>
            <p:cNvSpPr/>
            <p:nvPr/>
          </p:nvSpPr>
          <p:spPr>
            <a:xfrm>
              <a:off x="3571932" y="2830275"/>
              <a:ext cx="881641" cy="729513"/>
            </a:xfrm>
            <a:custGeom>
              <a:rect b="b" l="l" r="r" t="t"/>
              <a:pathLst>
                <a:path extrusionOk="0" h="36886" w="44578">
                  <a:moveTo>
                    <a:pt x="4727" y="0"/>
                  </a:moveTo>
                  <a:cubicBezTo>
                    <a:pt x="1" y="0"/>
                    <a:pt x="480" y="7183"/>
                    <a:pt x="480" y="7183"/>
                  </a:cubicBezTo>
                  <a:cubicBezTo>
                    <a:pt x="913" y="13320"/>
                    <a:pt x="11321" y="15422"/>
                    <a:pt x="11321" y="15422"/>
                  </a:cubicBezTo>
                  <a:cubicBezTo>
                    <a:pt x="10820" y="24729"/>
                    <a:pt x="25764" y="26763"/>
                    <a:pt x="25764" y="26763"/>
                  </a:cubicBezTo>
                  <a:cubicBezTo>
                    <a:pt x="35500" y="35876"/>
                    <a:pt x="40426" y="36886"/>
                    <a:pt x="42133" y="36886"/>
                  </a:cubicBezTo>
                  <a:cubicBezTo>
                    <a:pt x="42619" y="36886"/>
                    <a:pt x="42843" y="36804"/>
                    <a:pt x="42843" y="36804"/>
                  </a:cubicBezTo>
                  <a:cubicBezTo>
                    <a:pt x="44578" y="28331"/>
                    <a:pt x="35004" y="19091"/>
                    <a:pt x="35004" y="19091"/>
                  </a:cubicBezTo>
                  <a:cubicBezTo>
                    <a:pt x="33437" y="12887"/>
                    <a:pt x="22329" y="6415"/>
                    <a:pt x="22329" y="6415"/>
                  </a:cubicBezTo>
                  <a:cubicBezTo>
                    <a:pt x="18446" y="306"/>
                    <a:pt x="7504" y="7"/>
                    <a:pt x="5402" y="7"/>
                  </a:cubicBezTo>
                  <a:cubicBezTo>
                    <a:pt x="5174" y="7"/>
                    <a:pt x="5050" y="11"/>
                    <a:pt x="5050" y="11"/>
                  </a:cubicBezTo>
                  <a:cubicBezTo>
                    <a:pt x="4939" y="4"/>
                    <a:pt x="4832" y="0"/>
                    <a:pt x="4727" y="0"/>
                  </a:cubicBezTo>
                  <a:close/>
                </a:path>
              </a:pathLst>
            </a:custGeom>
            <a:solidFill>
              <a:srgbClr val="44344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55"/>
            <p:cNvSpPr/>
            <p:nvPr/>
          </p:nvSpPr>
          <p:spPr>
            <a:xfrm>
              <a:off x="3397356" y="2701168"/>
              <a:ext cx="1245567" cy="1288465"/>
            </a:xfrm>
            <a:custGeom>
              <a:rect b="b" l="l" r="r" t="t"/>
              <a:pathLst>
                <a:path extrusionOk="0" h="65148" w="62979">
                  <a:moveTo>
                    <a:pt x="3603" y="1"/>
                  </a:moveTo>
                  <a:cubicBezTo>
                    <a:pt x="0" y="1302"/>
                    <a:pt x="2468" y="7406"/>
                    <a:pt x="7239" y="9174"/>
                  </a:cubicBezTo>
                  <a:cubicBezTo>
                    <a:pt x="11975" y="10909"/>
                    <a:pt x="12676" y="5538"/>
                    <a:pt x="15911" y="16579"/>
                  </a:cubicBezTo>
                  <a:cubicBezTo>
                    <a:pt x="19147" y="27621"/>
                    <a:pt x="46667" y="60511"/>
                    <a:pt x="46667" y="60511"/>
                  </a:cubicBezTo>
                  <a:cubicBezTo>
                    <a:pt x="49902" y="63480"/>
                    <a:pt x="62978" y="65148"/>
                    <a:pt x="50603" y="43565"/>
                  </a:cubicBezTo>
                  <a:cubicBezTo>
                    <a:pt x="38227" y="22017"/>
                    <a:pt x="4403" y="868"/>
                    <a:pt x="4403" y="868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55"/>
            <p:cNvSpPr/>
            <p:nvPr/>
          </p:nvSpPr>
          <p:spPr>
            <a:xfrm>
              <a:off x="3491694" y="2645752"/>
              <a:ext cx="1529236" cy="826660"/>
            </a:xfrm>
            <a:custGeom>
              <a:rect b="b" l="l" r="r" t="t"/>
              <a:pathLst>
                <a:path extrusionOk="0" h="41798" w="77322">
                  <a:moveTo>
                    <a:pt x="0" y="2703"/>
                  </a:moveTo>
                  <a:cubicBezTo>
                    <a:pt x="267" y="1"/>
                    <a:pt x="6705" y="1435"/>
                    <a:pt x="9607" y="4771"/>
                  </a:cubicBezTo>
                  <a:cubicBezTo>
                    <a:pt x="12542" y="8107"/>
                    <a:pt x="7672" y="8941"/>
                    <a:pt x="18947" y="10608"/>
                  </a:cubicBezTo>
                  <a:cubicBezTo>
                    <a:pt x="30188" y="12276"/>
                    <a:pt x="68582" y="30256"/>
                    <a:pt x="68582" y="30256"/>
                  </a:cubicBezTo>
                  <a:cubicBezTo>
                    <a:pt x="72218" y="32424"/>
                    <a:pt x="77322" y="41797"/>
                    <a:pt x="53672" y="34125"/>
                  </a:cubicBezTo>
                  <a:cubicBezTo>
                    <a:pt x="30055" y="26453"/>
                    <a:pt x="1068" y="3237"/>
                    <a:pt x="1068" y="3237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55"/>
            <p:cNvSpPr/>
            <p:nvPr/>
          </p:nvSpPr>
          <p:spPr>
            <a:xfrm>
              <a:off x="3447492" y="2741178"/>
              <a:ext cx="1109004" cy="1367080"/>
            </a:xfrm>
            <a:custGeom>
              <a:rect b="b" l="l" r="r" t="t"/>
              <a:pathLst>
                <a:path extrusionOk="0" h="69123" w="56074">
                  <a:moveTo>
                    <a:pt x="8906" y="0"/>
                  </a:moveTo>
                  <a:cubicBezTo>
                    <a:pt x="8873" y="0"/>
                    <a:pt x="8840" y="4"/>
                    <a:pt x="8806" y="13"/>
                  </a:cubicBezTo>
                  <a:lnTo>
                    <a:pt x="8773" y="46"/>
                  </a:lnTo>
                  <a:lnTo>
                    <a:pt x="1301" y="3682"/>
                  </a:lnTo>
                  <a:cubicBezTo>
                    <a:pt x="1068" y="3782"/>
                    <a:pt x="867" y="3949"/>
                    <a:pt x="701" y="4149"/>
                  </a:cubicBezTo>
                  <a:cubicBezTo>
                    <a:pt x="0" y="4950"/>
                    <a:pt x="67" y="6150"/>
                    <a:pt x="867" y="6851"/>
                  </a:cubicBezTo>
                  <a:cubicBezTo>
                    <a:pt x="1237" y="7174"/>
                    <a:pt x="1698" y="7334"/>
                    <a:pt x="2157" y="7334"/>
                  </a:cubicBezTo>
                  <a:cubicBezTo>
                    <a:pt x="2693" y="7334"/>
                    <a:pt x="3225" y="7116"/>
                    <a:pt x="3603" y="6684"/>
                  </a:cubicBezTo>
                  <a:lnTo>
                    <a:pt x="8889" y="657"/>
                  </a:lnTo>
                  <a:lnTo>
                    <a:pt x="8889" y="657"/>
                  </a:lnTo>
                  <a:lnTo>
                    <a:pt x="52004" y="66293"/>
                  </a:lnTo>
                  <a:cubicBezTo>
                    <a:pt x="52037" y="66327"/>
                    <a:pt x="52071" y="66360"/>
                    <a:pt x="52071" y="66360"/>
                  </a:cubicBezTo>
                  <a:lnTo>
                    <a:pt x="55640" y="69062"/>
                  </a:lnTo>
                  <a:cubicBezTo>
                    <a:pt x="55682" y="69104"/>
                    <a:pt x="55735" y="69123"/>
                    <a:pt x="55791" y="69123"/>
                  </a:cubicBezTo>
                  <a:cubicBezTo>
                    <a:pt x="55868" y="69123"/>
                    <a:pt x="55949" y="69087"/>
                    <a:pt x="56007" y="69029"/>
                  </a:cubicBezTo>
                  <a:cubicBezTo>
                    <a:pt x="56074" y="68895"/>
                    <a:pt x="56074" y="68762"/>
                    <a:pt x="55940" y="68662"/>
                  </a:cubicBezTo>
                  <a:lnTo>
                    <a:pt x="52404" y="65960"/>
                  </a:lnTo>
                  <a:lnTo>
                    <a:pt x="52438" y="66027"/>
                  </a:lnTo>
                  <a:lnTo>
                    <a:pt x="9140" y="113"/>
                  </a:lnTo>
                  <a:cubicBezTo>
                    <a:pt x="9090" y="38"/>
                    <a:pt x="9002" y="0"/>
                    <a:pt x="8906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2" name="Google Shape;1952;p55"/>
          <p:cNvSpPr/>
          <p:nvPr/>
        </p:nvSpPr>
        <p:spPr>
          <a:xfrm>
            <a:off x="29325" y="3085775"/>
            <a:ext cx="1454400" cy="2150750"/>
          </a:xfrm>
          <a:custGeom>
            <a:rect b="b" l="l" r="r" t="t"/>
            <a:pathLst>
              <a:path extrusionOk="0" fill="none" h="86030" w="58176">
                <a:moveTo>
                  <a:pt x="1" y="74221"/>
                </a:moveTo>
                <a:cubicBezTo>
                  <a:pt x="2402" y="75588"/>
                  <a:pt x="5304" y="76389"/>
                  <a:pt x="7739" y="77323"/>
                </a:cubicBezTo>
                <a:cubicBezTo>
                  <a:pt x="23084" y="83194"/>
                  <a:pt x="47868" y="86029"/>
                  <a:pt x="56274" y="67549"/>
                </a:cubicBezTo>
                <a:cubicBezTo>
                  <a:pt x="57675" y="64480"/>
                  <a:pt x="58175" y="61078"/>
                  <a:pt x="57775" y="57709"/>
                </a:cubicBezTo>
                <a:cubicBezTo>
                  <a:pt x="56641" y="48502"/>
                  <a:pt x="48368" y="44666"/>
                  <a:pt x="39962" y="43832"/>
                </a:cubicBezTo>
                <a:cubicBezTo>
                  <a:pt x="36060" y="43432"/>
                  <a:pt x="32090" y="43265"/>
                  <a:pt x="28354" y="42098"/>
                </a:cubicBezTo>
                <a:cubicBezTo>
                  <a:pt x="22650" y="40330"/>
                  <a:pt x="18881" y="35893"/>
                  <a:pt x="17179" y="30222"/>
                </a:cubicBezTo>
                <a:cubicBezTo>
                  <a:pt x="16079" y="26520"/>
                  <a:pt x="15678" y="22617"/>
                  <a:pt x="15545" y="18781"/>
                </a:cubicBezTo>
                <a:cubicBezTo>
                  <a:pt x="15412" y="15045"/>
                  <a:pt x="15912" y="11042"/>
                  <a:pt x="15211" y="7373"/>
                </a:cubicBezTo>
                <a:cubicBezTo>
                  <a:pt x="14111" y="1535"/>
                  <a:pt x="13544" y="1"/>
                  <a:pt x="13544" y="1"/>
                </a:cubicBez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3" name="Google Shape;1953;p55"/>
          <p:cNvSpPr txBox="1"/>
          <p:nvPr>
            <p:ph idx="4294967295" type="title"/>
          </p:nvPr>
        </p:nvSpPr>
        <p:spPr>
          <a:xfrm>
            <a:off x="515625" y="307850"/>
            <a:ext cx="382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Daylight Time</a:t>
            </a:r>
            <a:endParaRPr sz="3600"/>
          </a:p>
        </p:txBody>
      </p:sp>
      <p:pic>
        <p:nvPicPr>
          <p:cNvPr id="1954" name="Google Shape;195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425" y="1231325"/>
            <a:ext cx="3357850" cy="335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p55"/>
          <p:cNvSpPr txBox="1"/>
          <p:nvPr/>
        </p:nvSpPr>
        <p:spPr>
          <a:xfrm>
            <a:off x="5365375" y="1369775"/>
            <a:ext cx="3273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●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Less sunlight duration means more cases. This could be because the Culux Pipiens is normally active at night.**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956" name="Google Shape;1956;p55"/>
          <p:cNvSpPr txBox="1"/>
          <p:nvPr/>
        </p:nvSpPr>
        <p:spPr>
          <a:xfrm>
            <a:off x="6456425" y="4422850"/>
            <a:ext cx="2512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tamaran"/>
                <a:ea typeface="Catamaran"/>
                <a:cs typeface="Catamaran"/>
                <a:sym typeface="Catamaran"/>
              </a:rPr>
              <a:t>**Source:</a:t>
            </a:r>
            <a:endParaRPr sz="8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tamaran"/>
                <a:ea typeface="Catamaran"/>
                <a:cs typeface="Catamaran"/>
                <a:sym typeface="Catamaran"/>
              </a:rPr>
              <a:t>https://www.mosquitomagnet.com/advice/mosquito-info/biting-insect-library/culex-pipiens-mosquito</a:t>
            </a:r>
            <a:endParaRPr sz="800"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960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p56"/>
          <p:cNvSpPr txBox="1"/>
          <p:nvPr>
            <p:ph idx="4294967295" type="title"/>
          </p:nvPr>
        </p:nvSpPr>
        <p:spPr>
          <a:xfrm>
            <a:off x="515625" y="307850"/>
            <a:ext cx="382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Location</a:t>
            </a:r>
            <a:endParaRPr sz="3600"/>
          </a:p>
        </p:txBody>
      </p:sp>
      <p:sp>
        <p:nvSpPr>
          <p:cNvPr id="1962" name="Google Shape;1962;p56"/>
          <p:cNvSpPr txBox="1"/>
          <p:nvPr/>
        </p:nvSpPr>
        <p:spPr>
          <a:xfrm>
            <a:off x="1505450" y="1278075"/>
            <a:ext cx="5941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●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Areas near the airport and near water sources are likely to be better environments for mosquitoes to thrive. Locations with high number of cases vary from year to year.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●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Ohare Airport, Lake Camulet and Wolf Lake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●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Density of WNV found by location shows higher concentration in the general North West and South East regions.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966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7" name="Google Shape;1967;p57"/>
          <p:cNvGrpSpPr/>
          <p:nvPr/>
        </p:nvGrpSpPr>
        <p:grpSpPr>
          <a:xfrm>
            <a:off x="62268" y="2606786"/>
            <a:ext cx="453360" cy="405240"/>
            <a:chOff x="2471100" y="1830350"/>
            <a:chExt cx="2549830" cy="2277908"/>
          </a:xfrm>
        </p:grpSpPr>
        <p:sp>
          <p:nvSpPr>
            <p:cNvPr id="1968" name="Google Shape;1968;p57"/>
            <p:cNvSpPr/>
            <p:nvPr/>
          </p:nvSpPr>
          <p:spPr>
            <a:xfrm>
              <a:off x="3625607" y="2722033"/>
              <a:ext cx="1155856" cy="1024395"/>
            </a:xfrm>
            <a:custGeom>
              <a:rect b="b" l="l" r="r" t="t"/>
              <a:pathLst>
                <a:path extrusionOk="0" h="51796" w="58443">
                  <a:moveTo>
                    <a:pt x="19961" y="0"/>
                  </a:moveTo>
                  <a:cubicBezTo>
                    <a:pt x="19935" y="0"/>
                    <a:pt x="19908" y="4"/>
                    <a:pt x="19881" y="13"/>
                  </a:cubicBezTo>
                  <a:lnTo>
                    <a:pt x="1368" y="5784"/>
                  </a:lnTo>
                  <a:cubicBezTo>
                    <a:pt x="1302" y="5784"/>
                    <a:pt x="1235" y="5817"/>
                    <a:pt x="1168" y="5851"/>
                  </a:cubicBezTo>
                  <a:cubicBezTo>
                    <a:pt x="334" y="6251"/>
                    <a:pt x="1" y="7218"/>
                    <a:pt x="401" y="8052"/>
                  </a:cubicBezTo>
                  <a:cubicBezTo>
                    <a:pt x="667" y="8633"/>
                    <a:pt x="1267" y="8968"/>
                    <a:pt x="1882" y="8968"/>
                  </a:cubicBezTo>
                  <a:cubicBezTo>
                    <a:pt x="2115" y="8968"/>
                    <a:pt x="2349" y="8920"/>
                    <a:pt x="2569" y="8820"/>
                  </a:cubicBezTo>
                  <a:lnTo>
                    <a:pt x="19875" y="481"/>
                  </a:lnTo>
                  <a:lnTo>
                    <a:pt x="54506" y="50049"/>
                  </a:lnTo>
                  <a:cubicBezTo>
                    <a:pt x="54540" y="50082"/>
                    <a:pt x="54573" y="50116"/>
                    <a:pt x="54606" y="50116"/>
                  </a:cubicBezTo>
                  <a:lnTo>
                    <a:pt x="58075" y="51784"/>
                  </a:lnTo>
                  <a:cubicBezTo>
                    <a:pt x="58099" y="51792"/>
                    <a:pt x="58125" y="51796"/>
                    <a:pt x="58151" y="51796"/>
                  </a:cubicBezTo>
                  <a:cubicBezTo>
                    <a:pt x="58235" y="51796"/>
                    <a:pt x="58325" y="51752"/>
                    <a:pt x="58376" y="51650"/>
                  </a:cubicBezTo>
                  <a:cubicBezTo>
                    <a:pt x="58442" y="51550"/>
                    <a:pt x="58376" y="51417"/>
                    <a:pt x="58276" y="51383"/>
                  </a:cubicBezTo>
                  <a:lnTo>
                    <a:pt x="54837" y="49730"/>
                  </a:lnTo>
                  <a:lnTo>
                    <a:pt x="54837" y="49730"/>
                  </a:lnTo>
                  <a:lnTo>
                    <a:pt x="20115" y="80"/>
                  </a:lnTo>
                  <a:cubicBezTo>
                    <a:pt x="20091" y="31"/>
                    <a:pt x="20030" y="0"/>
                    <a:pt x="19961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57"/>
            <p:cNvSpPr/>
            <p:nvPr/>
          </p:nvSpPr>
          <p:spPr>
            <a:xfrm>
              <a:off x="2577325" y="2109666"/>
              <a:ext cx="868865" cy="580351"/>
            </a:xfrm>
            <a:custGeom>
              <a:rect b="b" l="l" r="r" t="t"/>
              <a:pathLst>
                <a:path extrusionOk="0" h="29344" w="43932">
                  <a:moveTo>
                    <a:pt x="208" y="1"/>
                  </a:moveTo>
                  <a:cubicBezTo>
                    <a:pt x="173" y="1"/>
                    <a:pt x="137" y="9"/>
                    <a:pt x="100" y="21"/>
                  </a:cubicBezTo>
                  <a:cubicBezTo>
                    <a:pt x="33" y="88"/>
                    <a:pt x="0" y="188"/>
                    <a:pt x="67" y="254"/>
                  </a:cubicBezTo>
                  <a:cubicBezTo>
                    <a:pt x="2135" y="3523"/>
                    <a:pt x="4236" y="6759"/>
                    <a:pt x="6405" y="9928"/>
                  </a:cubicBezTo>
                  <a:cubicBezTo>
                    <a:pt x="8573" y="13130"/>
                    <a:pt x="10774" y="16299"/>
                    <a:pt x="13143" y="19368"/>
                  </a:cubicBezTo>
                  <a:cubicBezTo>
                    <a:pt x="13710" y="20135"/>
                    <a:pt x="14310" y="20902"/>
                    <a:pt x="14944" y="21636"/>
                  </a:cubicBezTo>
                  <a:cubicBezTo>
                    <a:pt x="15578" y="22370"/>
                    <a:pt x="16212" y="23104"/>
                    <a:pt x="16912" y="23805"/>
                  </a:cubicBezTo>
                  <a:cubicBezTo>
                    <a:pt x="17279" y="24105"/>
                    <a:pt x="17613" y="24472"/>
                    <a:pt x="18113" y="24705"/>
                  </a:cubicBezTo>
                  <a:cubicBezTo>
                    <a:pt x="18580" y="24939"/>
                    <a:pt x="19080" y="24972"/>
                    <a:pt x="19581" y="25005"/>
                  </a:cubicBezTo>
                  <a:cubicBezTo>
                    <a:pt x="19665" y="25008"/>
                    <a:pt x="19749" y="25010"/>
                    <a:pt x="19834" y="25010"/>
                  </a:cubicBezTo>
                  <a:cubicBezTo>
                    <a:pt x="20717" y="25010"/>
                    <a:pt x="21600" y="24857"/>
                    <a:pt x="22483" y="24705"/>
                  </a:cubicBezTo>
                  <a:cubicBezTo>
                    <a:pt x="24384" y="24305"/>
                    <a:pt x="26252" y="23738"/>
                    <a:pt x="28053" y="23104"/>
                  </a:cubicBezTo>
                  <a:cubicBezTo>
                    <a:pt x="29857" y="22481"/>
                    <a:pt x="31629" y="21793"/>
                    <a:pt x="33368" y="21041"/>
                  </a:cubicBezTo>
                  <a:lnTo>
                    <a:pt x="33368" y="21041"/>
                  </a:lnTo>
                  <a:lnTo>
                    <a:pt x="42030" y="29075"/>
                  </a:lnTo>
                  <a:cubicBezTo>
                    <a:pt x="42063" y="29108"/>
                    <a:pt x="42097" y="29142"/>
                    <a:pt x="42164" y="29175"/>
                  </a:cubicBezTo>
                  <a:cubicBezTo>
                    <a:pt x="42339" y="29288"/>
                    <a:pt x="42542" y="29344"/>
                    <a:pt x="42745" y="29344"/>
                  </a:cubicBezTo>
                  <a:cubicBezTo>
                    <a:pt x="43084" y="29344"/>
                    <a:pt x="43423" y="29188"/>
                    <a:pt x="43631" y="28875"/>
                  </a:cubicBezTo>
                  <a:cubicBezTo>
                    <a:pt x="43931" y="28408"/>
                    <a:pt x="43831" y="27741"/>
                    <a:pt x="43331" y="27440"/>
                  </a:cubicBezTo>
                  <a:lnTo>
                    <a:pt x="33491" y="20702"/>
                  </a:lnTo>
                  <a:cubicBezTo>
                    <a:pt x="33474" y="20686"/>
                    <a:pt x="33449" y="20677"/>
                    <a:pt x="33420" y="20677"/>
                  </a:cubicBezTo>
                  <a:cubicBezTo>
                    <a:pt x="33391" y="20677"/>
                    <a:pt x="33357" y="20686"/>
                    <a:pt x="33324" y="20702"/>
                  </a:cubicBezTo>
                  <a:cubicBezTo>
                    <a:pt x="31556" y="21436"/>
                    <a:pt x="29755" y="22137"/>
                    <a:pt x="27953" y="22770"/>
                  </a:cubicBezTo>
                  <a:cubicBezTo>
                    <a:pt x="26119" y="23404"/>
                    <a:pt x="24284" y="23971"/>
                    <a:pt x="22416" y="24372"/>
                  </a:cubicBezTo>
                  <a:cubicBezTo>
                    <a:pt x="21482" y="24538"/>
                    <a:pt x="20515" y="24672"/>
                    <a:pt x="19581" y="24672"/>
                  </a:cubicBezTo>
                  <a:cubicBezTo>
                    <a:pt x="19114" y="24638"/>
                    <a:pt x="18647" y="24572"/>
                    <a:pt x="18246" y="24372"/>
                  </a:cubicBezTo>
                  <a:cubicBezTo>
                    <a:pt x="17846" y="24205"/>
                    <a:pt x="17479" y="23871"/>
                    <a:pt x="17146" y="23538"/>
                  </a:cubicBezTo>
                  <a:cubicBezTo>
                    <a:pt x="16445" y="22871"/>
                    <a:pt x="15811" y="22170"/>
                    <a:pt x="15211" y="21436"/>
                  </a:cubicBezTo>
                  <a:cubicBezTo>
                    <a:pt x="14577" y="20702"/>
                    <a:pt x="13977" y="19935"/>
                    <a:pt x="13410" y="19168"/>
                  </a:cubicBezTo>
                  <a:cubicBezTo>
                    <a:pt x="11075" y="16099"/>
                    <a:pt x="8873" y="12930"/>
                    <a:pt x="6705" y="9761"/>
                  </a:cubicBezTo>
                  <a:cubicBezTo>
                    <a:pt x="4537" y="6559"/>
                    <a:pt x="2435" y="3323"/>
                    <a:pt x="367" y="88"/>
                  </a:cubicBezTo>
                  <a:cubicBezTo>
                    <a:pt x="325" y="24"/>
                    <a:pt x="269" y="1"/>
                    <a:pt x="208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57"/>
            <p:cNvSpPr/>
            <p:nvPr/>
          </p:nvSpPr>
          <p:spPr>
            <a:xfrm>
              <a:off x="3208007" y="2573466"/>
              <a:ext cx="95011" cy="85281"/>
            </a:xfrm>
            <a:custGeom>
              <a:rect b="b" l="l" r="r" t="t"/>
              <a:pathLst>
                <a:path extrusionOk="0" h="4312" w="4804">
                  <a:moveTo>
                    <a:pt x="2407" y="1"/>
                  </a:moveTo>
                  <a:cubicBezTo>
                    <a:pt x="1475" y="1"/>
                    <a:pt x="609" y="619"/>
                    <a:pt x="334" y="1554"/>
                  </a:cubicBezTo>
                  <a:cubicBezTo>
                    <a:pt x="1" y="2722"/>
                    <a:pt x="668" y="3889"/>
                    <a:pt x="1802" y="4223"/>
                  </a:cubicBezTo>
                  <a:cubicBezTo>
                    <a:pt x="2006" y="4283"/>
                    <a:pt x="2211" y="4312"/>
                    <a:pt x="2414" y="4312"/>
                  </a:cubicBezTo>
                  <a:cubicBezTo>
                    <a:pt x="3339" y="4312"/>
                    <a:pt x="4197" y="3713"/>
                    <a:pt x="4470" y="2755"/>
                  </a:cubicBezTo>
                  <a:cubicBezTo>
                    <a:pt x="4804" y="1621"/>
                    <a:pt x="4137" y="420"/>
                    <a:pt x="3003" y="87"/>
                  </a:cubicBezTo>
                  <a:cubicBezTo>
                    <a:pt x="2804" y="28"/>
                    <a:pt x="2604" y="1"/>
                    <a:pt x="2407" y="1"/>
                  </a:cubicBezTo>
                  <a:close/>
                </a:path>
              </a:pathLst>
            </a:custGeom>
            <a:solidFill>
              <a:srgbClr val="5C4F5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57"/>
            <p:cNvSpPr/>
            <p:nvPr/>
          </p:nvSpPr>
          <p:spPr>
            <a:xfrm>
              <a:off x="3227132" y="2583730"/>
              <a:ext cx="41592" cy="37241"/>
            </a:xfrm>
            <a:custGeom>
              <a:rect b="b" l="l" r="r" t="t"/>
              <a:pathLst>
                <a:path extrusionOk="0" h="1883" w="2103">
                  <a:moveTo>
                    <a:pt x="1044" y="0"/>
                  </a:moveTo>
                  <a:cubicBezTo>
                    <a:pt x="638" y="0"/>
                    <a:pt x="272" y="255"/>
                    <a:pt x="134" y="668"/>
                  </a:cubicBezTo>
                  <a:cubicBezTo>
                    <a:pt x="1" y="1169"/>
                    <a:pt x="301" y="1703"/>
                    <a:pt x="801" y="1836"/>
                  </a:cubicBezTo>
                  <a:cubicBezTo>
                    <a:pt x="896" y="1867"/>
                    <a:pt x="990" y="1882"/>
                    <a:pt x="1083" y="1882"/>
                  </a:cubicBezTo>
                  <a:cubicBezTo>
                    <a:pt x="1479" y="1882"/>
                    <a:pt x="1834" y="1608"/>
                    <a:pt x="1969" y="1202"/>
                  </a:cubicBezTo>
                  <a:cubicBezTo>
                    <a:pt x="2102" y="702"/>
                    <a:pt x="1802" y="168"/>
                    <a:pt x="1302" y="35"/>
                  </a:cubicBezTo>
                  <a:cubicBezTo>
                    <a:pt x="1215" y="12"/>
                    <a:pt x="1129" y="0"/>
                    <a:pt x="1044" y="0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57"/>
            <p:cNvSpPr/>
            <p:nvPr/>
          </p:nvSpPr>
          <p:spPr>
            <a:xfrm>
              <a:off x="3211963" y="2581100"/>
              <a:ext cx="92381" cy="77844"/>
            </a:xfrm>
            <a:custGeom>
              <a:rect b="b" l="l" r="r" t="t"/>
              <a:pathLst>
                <a:path extrusionOk="0" h="3936" w="4671">
                  <a:moveTo>
                    <a:pt x="3403" y="1"/>
                  </a:moveTo>
                  <a:cubicBezTo>
                    <a:pt x="3670" y="334"/>
                    <a:pt x="3837" y="735"/>
                    <a:pt x="3837" y="1202"/>
                  </a:cubicBezTo>
                  <a:cubicBezTo>
                    <a:pt x="3837" y="2236"/>
                    <a:pt x="2969" y="3070"/>
                    <a:pt x="1935" y="3070"/>
                  </a:cubicBezTo>
                  <a:cubicBezTo>
                    <a:pt x="968" y="3070"/>
                    <a:pt x="201" y="2369"/>
                    <a:pt x="67" y="1435"/>
                  </a:cubicBezTo>
                  <a:lnTo>
                    <a:pt x="67" y="1435"/>
                  </a:lnTo>
                  <a:cubicBezTo>
                    <a:pt x="1" y="1902"/>
                    <a:pt x="67" y="2369"/>
                    <a:pt x="301" y="2803"/>
                  </a:cubicBezTo>
                  <a:cubicBezTo>
                    <a:pt x="712" y="3533"/>
                    <a:pt x="1450" y="3935"/>
                    <a:pt x="2206" y="3935"/>
                  </a:cubicBezTo>
                  <a:cubicBezTo>
                    <a:pt x="2556" y="3935"/>
                    <a:pt x="2909" y="3849"/>
                    <a:pt x="3236" y="3670"/>
                  </a:cubicBezTo>
                  <a:cubicBezTo>
                    <a:pt x="4304" y="3103"/>
                    <a:pt x="4671" y="1769"/>
                    <a:pt x="4104" y="735"/>
                  </a:cubicBezTo>
                  <a:cubicBezTo>
                    <a:pt x="3937" y="435"/>
                    <a:pt x="3670" y="168"/>
                    <a:pt x="3403" y="1"/>
                  </a:cubicBezTo>
                  <a:close/>
                </a:path>
              </a:pathLst>
            </a:custGeom>
            <a:solidFill>
              <a:srgbClr val="77515B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57"/>
            <p:cNvSpPr/>
            <p:nvPr/>
          </p:nvSpPr>
          <p:spPr>
            <a:xfrm>
              <a:off x="2661754" y="2613436"/>
              <a:ext cx="572658" cy="290294"/>
            </a:xfrm>
            <a:custGeom>
              <a:rect b="b" l="l" r="r" t="t"/>
              <a:pathLst>
                <a:path extrusionOk="0" h="14678" w="28955">
                  <a:moveTo>
                    <a:pt x="28254" y="0"/>
                  </a:moveTo>
                  <a:lnTo>
                    <a:pt x="1" y="14544"/>
                  </a:lnTo>
                  <a:lnTo>
                    <a:pt x="101" y="14678"/>
                  </a:lnTo>
                  <a:lnTo>
                    <a:pt x="28955" y="1201"/>
                  </a:lnTo>
                  <a:lnTo>
                    <a:pt x="28254" y="0"/>
                  </a:ln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57"/>
            <p:cNvSpPr/>
            <p:nvPr/>
          </p:nvSpPr>
          <p:spPr>
            <a:xfrm>
              <a:off x="3467942" y="2698656"/>
              <a:ext cx="343733" cy="972361"/>
            </a:xfrm>
            <a:custGeom>
              <a:rect b="b" l="l" r="r" t="t"/>
              <a:pathLst>
                <a:path extrusionOk="0" h="49165" w="17380">
                  <a:moveTo>
                    <a:pt x="15109" y="1"/>
                  </a:moveTo>
                  <a:cubicBezTo>
                    <a:pt x="14891" y="1"/>
                    <a:pt x="14682" y="14"/>
                    <a:pt x="14477" y="28"/>
                  </a:cubicBezTo>
                  <a:cubicBezTo>
                    <a:pt x="13977" y="61"/>
                    <a:pt x="13510" y="161"/>
                    <a:pt x="13043" y="228"/>
                  </a:cubicBezTo>
                  <a:cubicBezTo>
                    <a:pt x="11175" y="628"/>
                    <a:pt x="9440" y="1195"/>
                    <a:pt x="7706" y="1796"/>
                  </a:cubicBezTo>
                  <a:cubicBezTo>
                    <a:pt x="5938" y="2396"/>
                    <a:pt x="4237" y="3063"/>
                    <a:pt x="2535" y="3797"/>
                  </a:cubicBezTo>
                  <a:cubicBezTo>
                    <a:pt x="2535" y="3797"/>
                    <a:pt x="2502" y="3797"/>
                    <a:pt x="2502" y="3831"/>
                  </a:cubicBezTo>
                  <a:cubicBezTo>
                    <a:pt x="1968" y="4064"/>
                    <a:pt x="1768" y="4698"/>
                    <a:pt x="2002" y="5232"/>
                  </a:cubicBezTo>
                  <a:cubicBezTo>
                    <a:pt x="2192" y="5589"/>
                    <a:pt x="2553" y="5810"/>
                    <a:pt x="2938" y="5810"/>
                  </a:cubicBezTo>
                  <a:cubicBezTo>
                    <a:pt x="3092" y="5810"/>
                    <a:pt x="3250" y="5775"/>
                    <a:pt x="3403" y="5699"/>
                  </a:cubicBezTo>
                  <a:cubicBezTo>
                    <a:pt x="5037" y="4931"/>
                    <a:pt x="6672" y="4197"/>
                    <a:pt x="8340" y="3530"/>
                  </a:cubicBezTo>
                  <a:cubicBezTo>
                    <a:pt x="10007" y="2863"/>
                    <a:pt x="11709" y="2229"/>
                    <a:pt x="13410" y="1829"/>
                  </a:cubicBezTo>
                  <a:cubicBezTo>
                    <a:pt x="13810" y="1729"/>
                    <a:pt x="14244" y="1629"/>
                    <a:pt x="14644" y="1596"/>
                  </a:cubicBezTo>
                  <a:cubicBezTo>
                    <a:pt x="14879" y="1557"/>
                    <a:pt x="15124" y="1540"/>
                    <a:pt x="15342" y="1540"/>
                  </a:cubicBezTo>
                  <a:cubicBezTo>
                    <a:pt x="15495" y="1540"/>
                    <a:pt x="15634" y="1548"/>
                    <a:pt x="15745" y="1562"/>
                  </a:cubicBezTo>
                  <a:cubicBezTo>
                    <a:pt x="15841" y="1586"/>
                    <a:pt x="15885" y="1628"/>
                    <a:pt x="15903" y="1636"/>
                  </a:cubicBezTo>
                  <a:lnTo>
                    <a:pt x="15903" y="1636"/>
                  </a:lnTo>
                  <a:cubicBezTo>
                    <a:pt x="15907" y="1659"/>
                    <a:pt x="15912" y="1698"/>
                    <a:pt x="15912" y="1762"/>
                  </a:cubicBezTo>
                  <a:cubicBezTo>
                    <a:pt x="15878" y="2063"/>
                    <a:pt x="15745" y="2496"/>
                    <a:pt x="15578" y="2897"/>
                  </a:cubicBezTo>
                  <a:cubicBezTo>
                    <a:pt x="14944" y="4531"/>
                    <a:pt x="14110" y="6166"/>
                    <a:pt x="13310" y="7767"/>
                  </a:cubicBezTo>
                  <a:cubicBezTo>
                    <a:pt x="11642" y="10969"/>
                    <a:pt x="9841" y="14138"/>
                    <a:pt x="8006" y="17273"/>
                  </a:cubicBezTo>
                  <a:cubicBezTo>
                    <a:pt x="6205" y="20409"/>
                    <a:pt x="4337" y="23545"/>
                    <a:pt x="2435" y="26647"/>
                  </a:cubicBezTo>
                  <a:cubicBezTo>
                    <a:pt x="2402" y="26714"/>
                    <a:pt x="2402" y="26747"/>
                    <a:pt x="2369" y="26814"/>
                  </a:cubicBezTo>
                  <a:cubicBezTo>
                    <a:pt x="1802" y="30583"/>
                    <a:pt x="1234" y="34386"/>
                    <a:pt x="701" y="38188"/>
                  </a:cubicBezTo>
                  <a:cubicBezTo>
                    <a:pt x="467" y="40090"/>
                    <a:pt x="200" y="41991"/>
                    <a:pt x="34" y="43893"/>
                  </a:cubicBezTo>
                  <a:cubicBezTo>
                    <a:pt x="0" y="44159"/>
                    <a:pt x="0" y="44393"/>
                    <a:pt x="0" y="44660"/>
                  </a:cubicBezTo>
                  <a:cubicBezTo>
                    <a:pt x="0" y="44693"/>
                    <a:pt x="0" y="44726"/>
                    <a:pt x="0" y="44760"/>
                  </a:cubicBezTo>
                  <a:cubicBezTo>
                    <a:pt x="0" y="44793"/>
                    <a:pt x="34" y="44927"/>
                    <a:pt x="34" y="44927"/>
                  </a:cubicBezTo>
                  <a:lnTo>
                    <a:pt x="134" y="45127"/>
                  </a:lnTo>
                  <a:cubicBezTo>
                    <a:pt x="167" y="45227"/>
                    <a:pt x="234" y="45360"/>
                    <a:pt x="300" y="45460"/>
                  </a:cubicBezTo>
                  <a:cubicBezTo>
                    <a:pt x="534" y="45894"/>
                    <a:pt x="801" y="46294"/>
                    <a:pt x="1068" y="46695"/>
                  </a:cubicBezTo>
                  <a:cubicBezTo>
                    <a:pt x="1601" y="47495"/>
                    <a:pt x="2135" y="48296"/>
                    <a:pt x="2702" y="49063"/>
                  </a:cubicBezTo>
                  <a:cubicBezTo>
                    <a:pt x="2745" y="49128"/>
                    <a:pt x="2830" y="49164"/>
                    <a:pt x="2912" y="49164"/>
                  </a:cubicBezTo>
                  <a:cubicBezTo>
                    <a:pt x="2956" y="49164"/>
                    <a:pt x="3000" y="49153"/>
                    <a:pt x="3036" y="49130"/>
                  </a:cubicBezTo>
                  <a:cubicBezTo>
                    <a:pt x="3169" y="49063"/>
                    <a:pt x="3169" y="48896"/>
                    <a:pt x="3102" y="48763"/>
                  </a:cubicBezTo>
                  <a:cubicBezTo>
                    <a:pt x="2569" y="47995"/>
                    <a:pt x="2035" y="47195"/>
                    <a:pt x="1535" y="46394"/>
                  </a:cubicBezTo>
                  <a:cubicBezTo>
                    <a:pt x="1268" y="45994"/>
                    <a:pt x="1034" y="45594"/>
                    <a:pt x="801" y="45160"/>
                  </a:cubicBezTo>
                  <a:cubicBezTo>
                    <a:pt x="734" y="45060"/>
                    <a:pt x="701" y="44960"/>
                    <a:pt x="667" y="44860"/>
                  </a:cubicBezTo>
                  <a:lnTo>
                    <a:pt x="601" y="44726"/>
                  </a:lnTo>
                  <a:cubicBezTo>
                    <a:pt x="584" y="44710"/>
                    <a:pt x="584" y="44710"/>
                    <a:pt x="588" y="44710"/>
                  </a:cubicBezTo>
                  <a:cubicBezTo>
                    <a:pt x="592" y="44710"/>
                    <a:pt x="601" y="44710"/>
                    <a:pt x="601" y="44693"/>
                  </a:cubicBezTo>
                  <a:lnTo>
                    <a:pt x="601" y="44626"/>
                  </a:lnTo>
                  <a:cubicBezTo>
                    <a:pt x="601" y="44426"/>
                    <a:pt x="601" y="44193"/>
                    <a:pt x="634" y="43959"/>
                  </a:cubicBezTo>
                  <a:cubicBezTo>
                    <a:pt x="834" y="42058"/>
                    <a:pt x="1134" y="40190"/>
                    <a:pt x="1435" y="38289"/>
                  </a:cubicBezTo>
                  <a:cubicBezTo>
                    <a:pt x="1997" y="34547"/>
                    <a:pt x="2626" y="30773"/>
                    <a:pt x="3288" y="27032"/>
                  </a:cubicBezTo>
                  <a:lnTo>
                    <a:pt x="3288" y="27032"/>
                  </a:lnTo>
                  <a:cubicBezTo>
                    <a:pt x="5205" y="23990"/>
                    <a:pt x="7122" y="20915"/>
                    <a:pt x="8973" y="17841"/>
                  </a:cubicBezTo>
                  <a:cubicBezTo>
                    <a:pt x="10841" y="14705"/>
                    <a:pt x="12709" y="11569"/>
                    <a:pt x="14477" y="8367"/>
                  </a:cubicBezTo>
                  <a:cubicBezTo>
                    <a:pt x="15345" y="6766"/>
                    <a:pt x="16178" y="5165"/>
                    <a:pt x="16912" y="3397"/>
                  </a:cubicBezTo>
                  <a:cubicBezTo>
                    <a:pt x="17079" y="2963"/>
                    <a:pt x="17246" y="2530"/>
                    <a:pt x="17346" y="1929"/>
                  </a:cubicBezTo>
                  <a:cubicBezTo>
                    <a:pt x="17379" y="1629"/>
                    <a:pt x="17379" y="1162"/>
                    <a:pt x="17079" y="762"/>
                  </a:cubicBezTo>
                  <a:cubicBezTo>
                    <a:pt x="16812" y="361"/>
                    <a:pt x="16412" y="195"/>
                    <a:pt x="16112" y="128"/>
                  </a:cubicBezTo>
                  <a:cubicBezTo>
                    <a:pt x="15756" y="29"/>
                    <a:pt x="15425" y="1"/>
                    <a:pt x="15109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57"/>
            <p:cNvSpPr/>
            <p:nvPr/>
          </p:nvSpPr>
          <p:spPr>
            <a:xfrm>
              <a:off x="3105758" y="2582266"/>
              <a:ext cx="194630" cy="145523"/>
            </a:xfrm>
            <a:custGeom>
              <a:rect b="b" l="l" r="r" t="t"/>
              <a:pathLst>
                <a:path extrusionOk="0" h="7358" w="9841">
                  <a:moveTo>
                    <a:pt x="6013" y="1"/>
                  </a:moveTo>
                  <a:cubicBezTo>
                    <a:pt x="5933" y="1"/>
                    <a:pt x="5852" y="3"/>
                    <a:pt x="5771" y="9"/>
                  </a:cubicBezTo>
                  <a:cubicBezTo>
                    <a:pt x="3736" y="175"/>
                    <a:pt x="0" y="2244"/>
                    <a:pt x="134" y="4278"/>
                  </a:cubicBezTo>
                  <a:cubicBezTo>
                    <a:pt x="292" y="6208"/>
                    <a:pt x="3869" y="7358"/>
                    <a:pt x="5946" y="7358"/>
                  </a:cubicBezTo>
                  <a:cubicBezTo>
                    <a:pt x="6059" y="7358"/>
                    <a:pt x="6168" y="7354"/>
                    <a:pt x="6271" y="7347"/>
                  </a:cubicBezTo>
                  <a:cubicBezTo>
                    <a:pt x="8306" y="7214"/>
                    <a:pt x="9841" y="5446"/>
                    <a:pt x="9674" y="3411"/>
                  </a:cubicBezTo>
                  <a:cubicBezTo>
                    <a:pt x="9546" y="1491"/>
                    <a:pt x="7913" y="1"/>
                    <a:pt x="601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57"/>
            <p:cNvSpPr/>
            <p:nvPr/>
          </p:nvSpPr>
          <p:spPr>
            <a:xfrm>
              <a:off x="3107063" y="2612111"/>
              <a:ext cx="193325" cy="118111"/>
            </a:xfrm>
            <a:custGeom>
              <a:rect b="b" l="l" r="r" t="t"/>
              <a:pathLst>
                <a:path extrusionOk="0" h="5972" w="9775">
                  <a:moveTo>
                    <a:pt x="9608" y="1902"/>
                  </a:moveTo>
                  <a:cubicBezTo>
                    <a:pt x="9574" y="1335"/>
                    <a:pt x="9408" y="768"/>
                    <a:pt x="9107" y="301"/>
                  </a:cubicBezTo>
                  <a:cubicBezTo>
                    <a:pt x="8740" y="1402"/>
                    <a:pt x="7540" y="1802"/>
                    <a:pt x="6172" y="1635"/>
                  </a:cubicBezTo>
                  <a:cubicBezTo>
                    <a:pt x="5038" y="1468"/>
                    <a:pt x="4337" y="735"/>
                    <a:pt x="3337" y="268"/>
                  </a:cubicBezTo>
                  <a:cubicBezTo>
                    <a:pt x="2903" y="67"/>
                    <a:pt x="2436" y="1"/>
                    <a:pt x="1969" y="1"/>
                  </a:cubicBezTo>
                  <a:cubicBezTo>
                    <a:pt x="835" y="801"/>
                    <a:pt x="1" y="1802"/>
                    <a:pt x="68" y="2769"/>
                  </a:cubicBezTo>
                  <a:cubicBezTo>
                    <a:pt x="234" y="4804"/>
                    <a:pt x="4204" y="5972"/>
                    <a:pt x="6205" y="5838"/>
                  </a:cubicBezTo>
                  <a:cubicBezTo>
                    <a:pt x="8240" y="5705"/>
                    <a:pt x="9775" y="3937"/>
                    <a:pt x="9608" y="1902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57"/>
            <p:cNvSpPr/>
            <p:nvPr/>
          </p:nvSpPr>
          <p:spPr>
            <a:xfrm>
              <a:off x="3100477" y="2589248"/>
              <a:ext cx="95011" cy="85281"/>
            </a:xfrm>
            <a:custGeom>
              <a:rect b="b" l="l" r="r" t="t"/>
              <a:pathLst>
                <a:path extrusionOk="0" h="4312" w="4804">
                  <a:moveTo>
                    <a:pt x="2390" y="1"/>
                  </a:moveTo>
                  <a:cubicBezTo>
                    <a:pt x="1465" y="1"/>
                    <a:pt x="608" y="599"/>
                    <a:pt x="334" y="1557"/>
                  </a:cubicBezTo>
                  <a:cubicBezTo>
                    <a:pt x="0" y="2691"/>
                    <a:pt x="667" y="3892"/>
                    <a:pt x="1802" y="4226"/>
                  </a:cubicBezTo>
                  <a:cubicBezTo>
                    <a:pt x="2000" y="4284"/>
                    <a:pt x="2200" y="4312"/>
                    <a:pt x="2398" y="4312"/>
                  </a:cubicBezTo>
                  <a:cubicBezTo>
                    <a:pt x="3329" y="4312"/>
                    <a:pt x="4195" y="3694"/>
                    <a:pt x="4470" y="2758"/>
                  </a:cubicBezTo>
                  <a:cubicBezTo>
                    <a:pt x="4804" y="1624"/>
                    <a:pt x="4137" y="423"/>
                    <a:pt x="3002" y="89"/>
                  </a:cubicBezTo>
                  <a:cubicBezTo>
                    <a:pt x="2799" y="29"/>
                    <a:pt x="2593" y="1"/>
                    <a:pt x="2390" y="1"/>
                  </a:cubicBezTo>
                  <a:close/>
                </a:path>
              </a:pathLst>
            </a:custGeom>
            <a:solidFill>
              <a:srgbClr val="5C4F5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57"/>
            <p:cNvSpPr/>
            <p:nvPr/>
          </p:nvSpPr>
          <p:spPr>
            <a:xfrm>
              <a:off x="3119602" y="2599315"/>
              <a:ext cx="41592" cy="37241"/>
            </a:xfrm>
            <a:custGeom>
              <a:rect b="b" l="l" r="r" t="t"/>
              <a:pathLst>
                <a:path extrusionOk="0" h="1883" w="2103">
                  <a:moveTo>
                    <a:pt x="1021" y="1"/>
                  </a:moveTo>
                  <a:cubicBezTo>
                    <a:pt x="624" y="1"/>
                    <a:pt x="269" y="275"/>
                    <a:pt x="134" y="681"/>
                  </a:cubicBezTo>
                  <a:cubicBezTo>
                    <a:pt x="1" y="1181"/>
                    <a:pt x="301" y="1682"/>
                    <a:pt x="801" y="1849"/>
                  </a:cubicBezTo>
                  <a:cubicBezTo>
                    <a:pt x="888" y="1872"/>
                    <a:pt x="974" y="1883"/>
                    <a:pt x="1059" y="1883"/>
                  </a:cubicBezTo>
                  <a:cubicBezTo>
                    <a:pt x="1465" y="1883"/>
                    <a:pt x="1831" y="1629"/>
                    <a:pt x="1969" y="1215"/>
                  </a:cubicBezTo>
                  <a:cubicBezTo>
                    <a:pt x="2102" y="714"/>
                    <a:pt x="1802" y="181"/>
                    <a:pt x="1302" y="47"/>
                  </a:cubicBezTo>
                  <a:cubicBezTo>
                    <a:pt x="1207" y="16"/>
                    <a:pt x="1113" y="1"/>
                    <a:pt x="1021" y="1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57"/>
            <p:cNvSpPr/>
            <p:nvPr/>
          </p:nvSpPr>
          <p:spPr>
            <a:xfrm>
              <a:off x="3104433" y="2596289"/>
              <a:ext cx="92381" cy="78141"/>
            </a:xfrm>
            <a:custGeom>
              <a:rect b="b" l="l" r="r" t="t"/>
              <a:pathLst>
                <a:path extrusionOk="0" h="3951" w="4671">
                  <a:moveTo>
                    <a:pt x="3403" y="0"/>
                  </a:moveTo>
                  <a:cubicBezTo>
                    <a:pt x="3670" y="334"/>
                    <a:pt x="3837" y="767"/>
                    <a:pt x="3837" y="1234"/>
                  </a:cubicBezTo>
                  <a:cubicBezTo>
                    <a:pt x="3837" y="2248"/>
                    <a:pt x="3003" y="3070"/>
                    <a:pt x="1995" y="3070"/>
                  </a:cubicBezTo>
                  <a:cubicBezTo>
                    <a:pt x="1975" y="3070"/>
                    <a:pt x="1955" y="3070"/>
                    <a:pt x="1935" y="3069"/>
                  </a:cubicBezTo>
                  <a:cubicBezTo>
                    <a:pt x="968" y="3069"/>
                    <a:pt x="201" y="2368"/>
                    <a:pt x="67" y="1468"/>
                  </a:cubicBezTo>
                  <a:lnTo>
                    <a:pt x="67" y="1468"/>
                  </a:lnTo>
                  <a:cubicBezTo>
                    <a:pt x="0" y="1901"/>
                    <a:pt x="67" y="2402"/>
                    <a:pt x="301" y="2835"/>
                  </a:cubicBezTo>
                  <a:cubicBezTo>
                    <a:pt x="710" y="3540"/>
                    <a:pt x="1444" y="3950"/>
                    <a:pt x="2198" y="3950"/>
                  </a:cubicBezTo>
                  <a:cubicBezTo>
                    <a:pt x="2550" y="3950"/>
                    <a:pt x="2907" y="3861"/>
                    <a:pt x="3236" y="3669"/>
                  </a:cubicBezTo>
                  <a:cubicBezTo>
                    <a:pt x="4304" y="3102"/>
                    <a:pt x="4670" y="1801"/>
                    <a:pt x="4103" y="767"/>
                  </a:cubicBezTo>
                  <a:cubicBezTo>
                    <a:pt x="3937" y="434"/>
                    <a:pt x="3670" y="200"/>
                    <a:pt x="3403" y="0"/>
                  </a:cubicBezTo>
                  <a:close/>
                </a:path>
              </a:pathLst>
            </a:custGeom>
            <a:solidFill>
              <a:srgbClr val="77515B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57"/>
            <p:cNvSpPr/>
            <p:nvPr/>
          </p:nvSpPr>
          <p:spPr>
            <a:xfrm>
              <a:off x="3144680" y="2609777"/>
              <a:ext cx="481602" cy="342250"/>
            </a:xfrm>
            <a:custGeom>
              <a:rect b="b" l="l" r="r" t="t"/>
              <a:pathLst>
                <a:path extrusionOk="0" h="17305" w="24351">
                  <a:moveTo>
                    <a:pt x="14261" y="0"/>
                  </a:moveTo>
                  <a:cubicBezTo>
                    <a:pt x="9762" y="0"/>
                    <a:pt x="2057" y="3053"/>
                    <a:pt x="1101" y="6356"/>
                  </a:cubicBezTo>
                  <a:cubicBezTo>
                    <a:pt x="0" y="10126"/>
                    <a:pt x="8139" y="15830"/>
                    <a:pt x="11942" y="16931"/>
                  </a:cubicBezTo>
                  <a:cubicBezTo>
                    <a:pt x="12773" y="17181"/>
                    <a:pt x="13734" y="17304"/>
                    <a:pt x="14738" y="17304"/>
                  </a:cubicBezTo>
                  <a:cubicBezTo>
                    <a:pt x="18290" y="17304"/>
                    <a:pt x="22392" y="15759"/>
                    <a:pt x="23250" y="12794"/>
                  </a:cubicBezTo>
                  <a:cubicBezTo>
                    <a:pt x="24351" y="8992"/>
                    <a:pt x="19848" y="1320"/>
                    <a:pt x="16045" y="219"/>
                  </a:cubicBezTo>
                  <a:cubicBezTo>
                    <a:pt x="15546" y="70"/>
                    <a:pt x="14940" y="0"/>
                    <a:pt x="1426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57"/>
            <p:cNvSpPr/>
            <p:nvPr/>
          </p:nvSpPr>
          <p:spPr>
            <a:xfrm>
              <a:off x="3285198" y="2609480"/>
              <a:ext cx="205192" cy="46912"/>
            </a:xfrm>
            <a:custGeom>
              <a:rect b="b" l="l" r="r" t="t"/>
              <a:pathLst>
                <a:path extrusionOk="0" h="2372" w="10375">
                  <a:moveTo>
                    <a:pt x="7306" y="0"/>
                  </a:moveTo>
                  <a:cubicBezTo>
                    <a:pt x="5237" y="0"/>
                    <a:pt x="2502" y="634"/>
                    <a:pt x="0" y="1635"/>
                  </a:cubicBezTo>
                  <a:cubicBezTo>
                    <a:pt x="100" y="1701"/>
                    <a:pt x="200" y="1735"/>
                    <a:pt x="334" y="1768"/>
                  </a:cubicBezTo>
                  <a:cubicBezTo>
                    <a:pt x="458" y="1789"/>
                    <a:pt x="589" y="1797"/>
                    <a:pt x="723" y="1797"/>
                  </a:cubicBezTo>
                  <a:cubicBezTo>
                    <a:pt x="1021" y="1797"/>
                    <a:pt x="1336" y="1758"/>
                    <a:pt x="1635" y="1735"/>
                  </a:cubicBezTo>
                  <a:cubicBezTo>
                    <a:pt x="2269" y="1735"/>
                    <a:pt x="2902" y="1835"/>
                    <a:pt x="3536" y="1968"/>
                  </a:cubicBezTo>
                  <a:cubicBezTo>
                    <a:pt x="4540" y="2160"/>
                    <a:pt x="5700" y="2372"/>
                    <a:pt x="6811" y="2372"/>
                  </a:cubicBezTo>
                  <a:cubicBezTo>
                    <a:pt x="8213" y="2372"/>
                    <a:pt x="9537" y="2036"/>
                    <a:pt x="10374" y="901"/>
                  </a:cubicBezTo>
                  <a:cubicBezTo>
                    <a:pt x="9874" y="601"/>
                    <a:pt x="9407" y="367"/>
                    <a:pt x="8940" y="234"/>
                  </a:cubicBezTo>
                  <a:cubicBezTo>
                    <a:pt x="8540" y="100"/>
                    <a:pt x="8106" y="34"/>
                    <a:pt x="7606" y="34"/>
                  </a:cubicBezTo>
                  <a:cubicBezTo>
                    <a:pt x="7579" y="88"/>
                    <a:pt x="7529" y="143"/>
                    <a:pt x="7457" y="143"/>
                  </a:cubicBezTo>
                  <a:cubicBezTo>
                    <a:pt x="7441" y="143"/>
                    <a:pt x="7424" y="140"/>
                    <a:pt x="7406" y="134"/>
                  </a:cubicBezTo>
                  <a:cubicBezTo>
                    <a:pt x="7339" y="100"/>
                    <a:pt x="7306" y="67"/>
                    <a:pt x="7306" y="0"/>
                  </a:cubicBezTo>
                  <a:close/>
                </a:path>
              </a:pathLst>
            </a:custGeom>
            <a:solidFill>
              <a:srgbClr val="88434E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57"/>
            <p:cNvSpPr/>
            <p:nvPr/>
          </p:nvSpPr>
          <p:spPr>
            <a:xfrm>
              <a:off x="3144680" y="2665549"/>
              <a:ext cx="474363" cy="301508"/>
            </a:xfrm>
            <a:custGeom>
              <a:rect b="b" l="l" r="r" t="t"/>
              <a:pathLst>
                <a:path extrusionOk="0" h="15245" w="23985">
                  <a:moveTo>
                    <a:pt x="19981" y="468"/>
                  </a:moveTo>
                  <a:cubicBezTo>
                    <a:pt x="18347" y="301"/>
                    <a:pt x="16679" y="368"/>
                    <a:pt x="15278" y="1201"/>
                  </a:cubicBezTo>
                  <a:cubicBezTo>
                    <a:pt x="13777" y="2102"/>
                    <a:pt x="13210" y="3603"/>
                    <a:pt x="12576" y="5138"/>
                  </a:cubicBezTo>
                  <a:cubicBezTo>
                    <a:pt x="11875" y="6772"/>
                    <a:pt x="10374" y="8607"/>
                    <a:pt x="8373" y="8407"/>
                  </a:cubicBezTo>
                  <a:cubicBezTo>
                    <a:pt x="6939" y="8273"/>
                    <a:pt x="6171" y="6872"/>
                    <a:pt x="5704" y="5671"/>
                  </a:cubicBezTo>
                  <a:cubicBezTo>
                    <a:pt x="5037" y="3870"/>
                    <a:pt x="4804" y="1902"/>
                    <a:pt x="4637" y="1"/>
                  </a:cubicBezTo>
                  <a:cubicBezTo>
                    <a:pt x="2836" y="1035"/>
                    <a:pt x="1468" y="2269"/>
                    <a:pt x="1101" y="3536"/>
                  </a:cubicBezTo>
                  <a:cubicBezTo>
                    <a:pt x="0" y="7306"/>
                    <a:pt x="8139" y="13010"/>
                    <a:pt x="11942" y="14111"/>
                  </a:cubicBezTo>
                  <a:cubicBezTo>
                    <a:pt x="15711" y="15245"/>
                    <a:pt x="22149" y="13777"/>
                    <a:pt x="23250" y="9974"/>
                  </a:cubicBezTo>
                  <a:cubicBezTo>
                    <a:pt x="23984" y="7506"/>
                    <a:pt x="22283" y="3370"/>
                    <a:pt x="19981" y="468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57"/>
            <p:cNvSpPr/>
            <p:nvPr/>
          </p:nvSpPr>
          <p:spPr>
            <a:xfrm>
              <a:off x="3383492" y="2709712"/>
              <a:ext cx="297552" cy="266878"/>
            </a:xfrm>
            <a:custGeom>
              <a:rect b="b" l="l" r="r" t="t"/>
              <a:pathLst>
                <a:path extrusionOk="0" h="13494" w="15045">
                  <a:moveTo>
                    <a:pt x="7522" y="0"/>
                  </a:moveTo>
                  <a:cubicBezTo>
                    <a:pt x="4606" y="0"/>
                    <a:pt x="1920" y="1904"/>
                    <a:pt x="1068" y="4873"/>
                  </a:cubicBezTo>
                  <a:cubicBezTo>
                    <a:pt x="1" y="8442"/>
                    <a:pt x="2069" y="12178"/>
                    <a:pt x="5638" y="13212"/>
                  </a:cubicBezTo>
                  <a:cubicBezTo>
                    <a:pt x="6275" y="13403"/>
                    <a:pt x="6919" y="13493"/>
                    <a:pt x="7552" y="13493"/>
                  </a:cubicBezTo>
                  <a:cubicBezTo>
                    <a:pt x="10466" y="13493"/>
                    <a:pt x="13161" y="11574"/>
                    <a:pt x="14011" y="8642"/>
                  </a:cubicBezTo>
                  <a:cubicBezTo>
                    <a:pt x="15045" y="5039"/>
                    <a:pt x="13010" y="1303"/>
                    <a:pt x="9407" y="269"/>
                  </a:cubicBezTo>
                  <a:cubicBezTo>
                    <a:pt x="8779" y="87"/>
                    <a:pt x="8145" y="0"/>
                    <a:pt x="7522" y="0"/>
                  </a:cubicBezTo>
                  <a:close/>
                </a:path>
              </a:pathLst>
            </a:custGeom>
            <a:solidFill>
              <a:srgbClr val="3D2B2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57"/>
            <p:cNvSpPr/>
            <p:nvPr/>
          </p:nvSpPr>
          <p:spPr>
            <a:xfrm>
              <a:off x="3383492" y="2746043"/>
              <a:ext cx="291619" cy="230309"/>
            </a:xfrm>
            <a:custGeom>
              <a:rect b="b" l="l" r="r" t="t"/>
              <a:pathLst>
                <a:path extrusionOk="0" h="11645" w="14745">
                  <a:moveTo>
                    <a:pt x="12176" y="0"/>
                  </a:moveTo>
                  <a:cubicBezTo>
                    <a:pt x="10942" y="234"/>
                    <a:pt x="9774" y="634"/>
                    <a:pt x="8773" y="1368"/>
                  </a:cubicBezTo>
                  <a:cubicBezTo>
                    <a:pt x="7372" y="2369"/>
                    <a:pt x="6505" y="3903"/>
                    <a:pt x="5771" y="5404"/>
                  </a:cubicBezTo>
                  <a:cubicBezTo>
                    <a:pt x="5722" y="5453"/>
                    <a:pt x="5674" y="5484"/>
                    <a:pt x="5625" y="5484"/>
                  </a:cubicBezTo>
                  <a:cubicBezTo>
                    <a:pt x="5607" y="5484"/>
                    <a:pt x="5589" y="5480"/>
                    <a:pt x="5571" y="5471"/>
                  </a:cubicBezTo>
                  <a:cubicBezTo>
                    <a:pt x="3036" y="5037"/>
                    <a:pt x="2469" y="2669"/>
                    <a:pt x="2536" y="400"/>
                  </a:cubicBezTo>
                  <a:lnTo>
                    <a:pt x="2536" y="400"/>
                  </a:lnTo>
                  <a:cubicBezTo>
                    <a:pt x="1869" y="1134"/>
                    <a:pt x="1335" y="2002"/>
                    <a:pt x="1068" y="3036"/>
                  </a:cubicBezTo>
                  <a:cubicBezTo>
                    <a:pt x="1" y="6605"/>
                    <a:pt x="2069" y="10341"/>
                    <a:pt x="5638" y="11375"/>
                  </a:cubicBezTo>
                  <a:cubicBezTo>
                    <a:pt x="6267" y="11557"/>
                    <a:pt x="6902" y="11644"/>
                    <a:pt x="7528" y="11644"/>
                  </a:cubicBezTo>
                  <a:cubicBezTo>
                    <a:pt x="10451" y="11644"/>
                    <a:pt x="13159" y="9745"/>
                    <a:pt x="14011" y="6805"/>
                  </a:cubicBezTo>
                  <a:cubicBezTo>
                    <a:pt x="14744" y="4270"/>
                    <a:pt x="13944" y="1701"/>
                    <a:pt x="12176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57"/>
            <p:cNvSpPr/>
            <p:nvPr/>
          </p:nvSpPr>
          <p:spPr>
            <a:xfrm>
              <a:off x="2471100" y="2811348"/>
              <a:ext cx="976415" cy="880099"/>
            </a:xfrm>
            <a:custGeom>
              <a:rect b="b" l="l" r="r" t="t"/>
              <a:pathLst>
                <a:path extrusionOk="0" h="44500" w="49370">
                  <a:moveTo>
                    <a:pt x="6807" y="43741"/>
                  </a:moveTo>
                  <a:lnTo>
                    <a:pt x="6807" y="43741"/>
                  </a:lnTo>
                  <a:cubicBezTo>
                    <a:pt x="6805" y="43747"/>
                    <a:pt x="6805" y="43755"/>
                    <a:pt x="6805" y="43765"/>
                  </a:cubicBezTo>
                  <a:cubicBezTo>
                    <a:pt x="6784" y="43765"/>
                    <a:pt x="6790" y="43751"/>
                    <a:pt x="6807" y="43741"/>
                  </a:cubicBezTo>
                  <a:close/>
                  <a:moveTo>
                    <a:pt x="39028" y="1"/>
                  </a:moveTo>
                  <a:cubicBezTo>
                    <a:pt x="37527" y="1"/>
                    <a:pt x="36026" y="34"/>
                    <a:pt x="34525" y="101"/>
                  </a:cubicBezTo>
                  <a:cubicBezTo>
                    <a:pt x="33758" y="167"/>
                    <a:pt x="32991" y="234"/>
                    <a:pt x="32224" y="334"/>
                  </a:cubicBezTo>
                  <a:cubicBezTo>
                    <a:pt x="31490" y="401"/>
                    <a:pt x="30723" y="534"/>
                    <a:pt x="29922" y="734"/>
                  </a:cubicBezTo>
                  <a:lnTo>
                    <a:pt x="29355" y="868"/>
                  </a:lnTo>
                  <a:cubicBezTo>
                    <a:pt x="29155" y="935"/>
                    <a:pt x="28955" y="1001"/>
                    <a:pt x="28754" y="1101"/>
                  </a:cubicBezTo>
                  <a:lnTo>
                    <a:pt x="28421" y="1235"/>
                  </a:lnTo>
                  <a:cubicBezTo>
                    <a:pt x="28321" y="1268"/>
                    <a:pt x="28221" y="1301"/>
                    <a:pt x="28121" y="1368"/>
                  </a:cubicBezTo>
                  <a:lnTo>
                    <a:pt x="27820" y="1568"/>
                  </a:lnTo>
                  <a:cubicBezTo>
                    <a:pt x="27720" y="1635"/>
                    <a:pt x="27620" y="1702"/>
                    <a:pt x="27520" y="1768"/>
                  </a:cubicBezTo>
                  <a:cubicBezTo>
                    <a:pt x="26820" y="2369"/>
                    <a:pt x="26319" y="3036"/>
                    <a:pt x="25886" y="3703"/>
                  </a:cubicBezTo>
                  <a:cubicBezTo>
                    <a:pt x="25085" y="5104"/>
                    <a:pt x="24551" y="6539"/>
                    <a:pt x="24051" y="7973"/>
                  </a:cubicBezTo>
                  <a:cubicBezTo>
                    <a:pt x="23152" y="10869"/>
                    <a:pt x="22553" y="13765"/>
                    <a:pt x="22119" y="16727"/>
                  </a:cubicBezTo>
                  <a:lnTo>
                    <a:pt x="22119" y="16727"/>
                  </a:lnTo>
                  <a:cubicBezTo>
                    <a:pt x="19149" y="22271"/>
                    <a:pt x="16146" y="27814"/>
                    <a:pt x="13110" y="33324"/>
                  </a:cubicBezTo>
                  <a:cubicBezTo>
                    <a:pt x="11542" y="36093"/>
                    <a:pt x="9974" y="38895"/>
                    <a:pt x="8307" y="41564"/>
                  </a:cubicBezTo>
                  <a:cubicBezTo>
                    <a:pt x="7906" y="42231"/>
                    <a:pt x="7473" y="42931"/>
                    <a:pt x="7006" y="43498"/>
                  </a:cubicBezTo>
                  <a:cubicBezTo>
                    <a:pt x="6972" y="43565"/>
                    <a:pt x="6906" y="43665"/>
                    <a:pt x="6839" y="43698"/>
                  </a:cubicBezTo>
                  <a:cubicBezTo>
                    <a:pt x="6822" y="43715"/>
                    <a:pt x="6814" y="43723"/>
                    <a:pt x="6810" y="43732"/>
                  </a:cubicBezTo>
                  <a:lnTo>
                    <a:pt x="6810" y="43732"/>
                  </a:lnTo>
                  <a:cubicBezTo>
                    <a:pt x="6653" y="43728"/>
                    <a:pt x="6494" y="43698"/>
                    <a:pt x="6305" y="43698"/>
                  </a:cubicBezTo>
                  <a:cubicBezTo>
                    <a:pt x="5905" y="43665"/>
                    <a:pt x="5538" y="43598"/>
                    <a:pt x="5138" y="43565"/>
                  </a:cubicBezTo>
                  <a:cubicBezTo>
                    <a:pt x="3570" y="43332"/>
                    <a:pt x="2002" y="43031"/>
                    <a:pt x="468" y="42698"/>
                  </a:cubicBezTo>
                  <a:cubicBezTo>
                    <a:pt x="447" y="42694"/>
                    <a:pt x="426" y="42693"/>
                    <a:pt x="406" y="42693"/>
                  </a:cubicBezTo>
                  <a:cubicBezTo>
                    <a:pt x="234" y="42693"/>
                    <a:pt x="97" y="42815"/>
                    <a:pt x="67" y="42965"/>
                  </a:cubicBezTo>
                  <a:cubicBezTo>
                    <a:pt x="1" y="43165"/>
                    <a:pt x="134" y="43332"/>
                    <a:pt x="334" y="43365"/>
                  </a:cubicBezTo>
                  <a:cubicBezTo>
                    <a:pt x="1869" y="43732"/>
                    <a:pt x="3436" y="44032"/>
                    <a:pt x="5038" y="44299"/>
                  </a:cubicBezTo>
                  <a:cubicBezTo>
                    <a:pt x="5438" y="44366"/>
                    <a:pt x="5805" y="44432"/>
                    <a:pt x="6238" y="44466"/>
                  </a:cubicBezTo>
                  <a:cubicBezTo>
                    <a:pt x="6439" y="44499"/>
                    <a:pt x="6639" y="44499"/>
                    <a:pt x="6872" y="44499"/>
                  </a:cubicBezTo>
                  <a:lnTo>
                    <a:pt x="6972" y="44499"/>
                  </a:lnTo>
                  <a:cubicBezTo>
                    <a:pt x="7039" y="44499"/>
                    <a:pt x="7072" y="44466"/>
                    <a:pt x="7106" y="44466"/>
                  </a:cubicBezTo>
                  <a:cubicBezTo>
                    <a:pt x="7172" y="44432"/>
                    <a:pt x="7206" y="44432"/>
                    <a:pt x="7206" y="44432"/>
                  </a:cubicBezTo>
                  <a:cubicBezTo>
                    <a:pt x="7272" y="44366"/>
                    <a:pt x="7339" y="44299"/>
                    <a:pt x="7406" y="44266"/>
                  </a:cubicBezTo>
                  <a:cubicBezTo>
                    <a:pt x="7473" y="44199"/>
                    <a:pt x="7539" y="44099"/>
                    <a:pt x="7639" y="44032"/>
                  </a:cubicBezTo>
                  <a:cubicBezTo>
                    <a:pt x="8173" y="43365"/>
                    <a:pt x="8573" y="42698"/>
                    <a:pt x="9007" y="42031"/>
                  </a:cubicBezTo>
                  <a:cubicBezTo>
                    <a:pt x="10742" y="39329"/>
                    <a:pt x="12343" y="36560"/>
                    <a:pt x="13944" y="33791"/>
                  </a:cubicBezTo>
                  <a:cubicBezTo>
                    <a:pt x="17113" y="28287"/>
                    <a:pt x="20215" y="22717"/>
                    <a:pt x="23317" y="17146"/>
                  </a:cubicBezTo>
                  <a:cubicBezTo>
                    <a:pt x="23351" y="17079"/>
                    <a:pt x="23351" y="17013"/>
                    <a:pt x="23384" y="16946"/>
                  </a:cubicBezTo>
                  <a:cubicBezTo>
                    <a:pt x="23617" y="15512"/>
                    <a:pt x="23951" y="14077"/>
                    <a:pt x="24318" y="12643"/>
                  </a:cubicBezTo>
                  <a:cubicBezTo>
                    <a:pt x="24685" y="11242"/>
                    <a:pt x="25085" y="9841"/>
                    <a:pt x="25619" y="8507"/>
                  </a:cubicBezTo>
                  <a:cubicBezTo>
                    <a:pt x="26119" y="7139"/>
                    <a:pt x="26686" y="5838"/>
                    <a:pt x="27454" y="4704"/>
                  </a:cubicBezTo>
                  <a:cubicBezTo>
                    <a:pt x="27820" y="4137"/>
                    <a:pt x="28254" y="3636"/>
                    <a:pt x="28721" y="3303"/>
                  </a:cubicBezTo>
                  <a:cubicBezTo>
                    <a:pt x="28754" y="3270"/>
                    <a:pt x="28821" y="3236"/>
                    <a:pt x="28888" y="3203"/>
                  </a:cubicBezTo>
                  <a:lnTo>
                    <a:pt x="29055" y="3103"/>
                  </a:lnTo>
                  <a:cubicBezTo>
                    <a:pt x="29088" y="3069"/>
                    <a:pt x="29155" y="3036"/>
                    <a:pt x="29221" y="3036"/>
                  </a:cubicBezTo>
                  <a:lnTo>
                    <a:pt x="29422" y="2936"/>
                  </a:lnTo>
                  <a:lnTo>
                    <a:pt x="29889" y="2803"/>
                  </a:lnTo>
                  <a:lnTo>
                    <a:pt x="30389" y="2702"/>
                  </a:lnTo>
                  <a:cubicBezTo>
                    <a:pt x="31723" y="2469"/>
                    <a:pt x="33158" y="2369"/>
                    <a:pt x="34592" y="2369"/>
                  </a:cubicBezTo>
                  <a:cubicBezTo>
                    <a:pt x="34985" y="2360"/>
                    <a:pt x="35376" y="2356"/>
                    <a:pt x="35766" y="2356"/>
                  </a:cubicBezTo>
                  <a:cubicBezTo>
                    <a:pt x="36831" y="2356"/>
                    <a:pt x="37887" y="2387"/>
                    <a:pt x="38962" y="2436"/>
                  </a:cubicBezTo>
                  <a:cubicBezTo>
                    <a:pt x="41864" y="2569"/>
                    <a:pt x="44799" y="2836"/>
                    <a:pt x="47701" y="3169"/>
                  </a:cubicBezTo>
                  <a:lnTo>
                    <a:pt x="47768" y="3169"/>
                  </a:lnTo>
                  <a:cubicBezTo>
                    <a:pt x="47809" y="3173"/>
                    <a:pt x="47849" y="3175"/>
                    <a:pt x="47890" y="3175"/>
                  </a:cubicBezTo>
                  <a:cubicBezTo>
                    <a:pt x="48638" y="3175"/>
                    <a:pt x="49271" y="2597"/>
                    <a:pt x="49302" y="1869"/>
                  </a:cubicBezTo>
                  <a:cubicBezTo>
                    <a:pt x="49369" y="1068"/>
                    <a:pt x="48769" y="367"/>
                    <a:pt x="47968" y="334"/>
                  </a:cubicBezTo>
                  <a:cubicBezTo>
                    <a:pt x="44966" y="101"/>
                    <a:pt x="42031" y="1"/>
                    <a:pt x="39028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57"/>
            <p:cNvSpPr/>
            <p:nvPr/>
          </p:nvSpPr>
          <p:spPr>
            <a:xfrm>
              <a:off x="2916409" y="2930091"/>
              <a:ext cx="44875" cy="163639"/>
            </a:xfrm>
            <a:custGeom>
              <a:rect b="b" l="l" r="r" t="t"/>
              <a:pathLst>
                <a:path extrusionOk="0" h="8274" w="2269">
                  <a:moveTo>
                    <a:pt x="2269" y="1"/>
                  </a:moveTo>
                  <a:cubicBezTo>
                    <a:pt x="2002" y="635"/>
                    <a:pt x="1769" y="1302"/>
                    <a:pt x="1535" y="1969"/>
                  </a:cubicBezTo>
                  <a:cubicBezTo>
                    <a:pt x="901" y="4037"/>
                    <a:pt x="401" y="6172"/>
                    <a:pt x="1" y="8273"/>
                  </a:cubicBezTo>
                  <a:cubicBezTo>
                    <a:pt x="668" y="7273"/>
                    <a:pt x="1101" y="6172"/>
                    <a:pt x="1368" y="5004"/>
                  </a:cubicBezTo>
                  <a:cubicBezTo>
                    <a:pt x="1735" y="3570"/>
                    <a:pt x="1969" y="2102"/>
                    <a:pt x="2202" y="635"/>
                  </a:cubicBezTo>
                  <a:cubicBezTo>
                    <a:pt x="2236" y="401"/>
                    <a:pt x="2236" y="201"/>
                    <a:pt x="2269" y="1"/>
                  </a:cubicBezTo>
                  <a:close/>
                </a:path>
              </a:pathLst>
            </a:custGeom>
            <a:solidFill>
              <a:srgbClr val="27323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57"/>
            <p:cNvSpPr/>
            <p:nvPr/>
          </p:nvSpPr>
          <p:spPr>
            <a:xfrm>
              <a:off x="2607010" y="3676233"/>
              <a:ext cx="672" cy="20"/>
            </a:xfrm>
            <a:custGeom>
              <a:rect b="b" l="l" r="r" t="t"/>
              <a:pathLst>
                <a:path extrusionOk="0" h="1" w="3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4" y="1"/>
                    <a:pt x="34" y="1"/>
                    <a:pt x="0" y="1"/>
                  </a:cubicBezTo>
                  <a:close/>
                </a:path>
              </a:pathLst>
            </a:custGeom>
            <a:solidFill>
              <a:srgbClr val="151C2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57"/>
            <p:cNvSpPr/>
            <p:nvPr/>
          </p:nvSpPr>
          <p:spPr>
            <a:xfrm>
              <a:off x="2863642" y="1830350"/>
              <a:ext cx="377374" cy="980212"/>
            </a:xfrm>
            <a:custGeom>
              <a:rect b="b" l="l" r="r" t="t"/>
              <a:pathLst>
                <a:path extrusionOk="0" h="49562" w="19081">
                  <a:moveTo>
                    <a:pt x="1635" y="0"/>
                  </a:moveTo>
                  <a:cubicBezTo>
                    <a:pt x="1535" y="0"/>
                    <a:pt x="1468" y="67"/>
                    <a:pt x="1434" y="167"/>
                  </a:cubicBezTo>
                  <a:cubicBezTo>
                    <a:pt x="1068" y="4003"/>
                    <a:pt x="767" y="7873"/>
                    <a:pt x="500" y="11709"/>
                  </a:cubicBezTo>
                  <a:cubicBezTo>
                    <a:pt x="267" y="15545"/>
                    <a:pt x="33" y="19414"/>
                    <a:pt x="0" y="23284"/>
                  </a:cubicBezTo>
                  <a:cubicBezTo>
                    <a:pt x="0" y="24251"/>
                    <a:pt x="0" y="25218"/>
                    <a:pt x="33" y="26186"/>
                  </a:cubicBezTo>
                  <a:cubicBezTo>
                    <a:pt x="67" y="27153"/>
                    <a:pt x="134" y="28120"/>
                    <a:pt x="267" y="29088"/>
                  </a:cubicBezTo>
                  <a:cubicBezTo>
                    <a:pt x="367" y="29555"/>
                    <a:pt x="434" y="30055"/>
                    <a:pt x="667" y="30522"/>
                  </a:cubicBezTo>
                  <a:cubicBezTo>
                    <a:pt x="901" y="30989"/>
                    <a:pt x="1268" y="31356"/>
                    <a:pt x="1635" y="31690"/>
                  </a:cubicBezTo>
                  <a:cubicBezTo>
                    <a:pt x="2402" y="32290"/>
                    <a:pt x="3236" y="32791"/>
                    <a:pt x="4103" y="33224"/>
                  </a:cubicBezTo>
                  <a:cubicBezTo>
                    <a:pt x="5871" y="34091"/>
                    <a:pt x="7672" y="34759"/>
                    <a:pt x="9507" y="35392"/>
                  </a:cubicBezTo>
                  <a:cubicBezTo>
                    <a:pt x="11315" y="36017"/>
                    <a:pt x="13122" y="36544"/>
                    <a:pt x="14962" y="37038"/>
                  </a:cubicBezTo>
                  <a:lnTo>
                    <a:pt x="14962" y="37038"/>
                  </a:lnTo>
                  <a:lnTo>
                    <a:pt x="16845" y="48669"/>
                  </a:lnTo>
                  <a:cubicBezTo>
                    <a:pt x="16879" y="48735"/>
                    <a:pt x="16879" y="48769"/>
                    <a:pt x="16912" y="48835"/>
                  </a:cubicBezTo>
                  <a:cubicBezTo>
                    <a:pt x="17046" y="49262"/>
                    <a:pt x="17457" y="49561"/>
                    <a:pt x="17889" y="49561"/>
                  </a:cubicBezTo>
                  <a:cubicBezTo>
                    <a:pt x="17997" y="49561"/>
                    <a:pt x="18106" y="49543"/>
                    <a:pt x="18213" y="49502"/>
                  </a:cubicBezTo>
                  <a:cubicBezTo>
                    <a:pt x="18780" y="49336"/>
                    <a:pt x="19080" y="48735"/>
                    <a:pt x="18914" y="48202"/>
                  </a:cubicBezTo>
                  <a:lnTo>
                    <a:pt x="15278" y="36860"/>
                  </a:lnTo>
                  <a:lnTo>
                    <a:pt x="15244" y="36827"/>
                  </a:lnTo>
                  <a:cubicBezTo>
                    <a:pt x="15244" y="36793"/>
                    <a:pt x="15211" y="36727"/>
                    <a:pt x="15144" y="36727"/>
                  </a:cubicBezTo>
                  <a:cubicBezTo>
                    <a:pt x="13276" y="36226"/>
                    <a:pt x="11442" y="35693"/>
                    <a:pt x="9607" y="35059"/>
                  </a:cubicBezTo>
                  <a:cubicBezTo>
                    <a:pt x="7806" y="34458"/>
                    <a:pt x="5971" y="33758"/>
                    <a:pt x="4270" y="32924"/>
                  </a:cubicBezTo>
                  <a:cubicBezTo>
                    <a:pt x="3403" y="32490"/>
                    <a:pt x="2569" y="32023"/>
                    <a:pt x="1868" y="31423"/>
                  </a:cubicBezTo>
                  <a:cubicBezTo>
                    <a:pt x="1501" y="31123"/>
                    <a:pt x="1168" y="30789"/>
                    <a:pt x="967" y="30389"/>
                  </a:cubicBezTo>
                  <a:cubicBezTo>
                    <a:pt x="767" y="29989"/>
                    <a:pt x="701" y="29488"/>
                    <a:pt x="634" y="29021"/>
                  </a:cubicBezTo>
                  <a:cubicBezTo>
                    <a:pt x="467" y="28087"/>
                    <a:pt x="434" y="27120"/>
                    <a:pt x="400" y="26152"/>
                  </a:cubicBezTo>
                  <a:cubicBezTo>
                    <a:pt x="367" y="25218"/>
                    <a:pt x="367" y="24251"/>
                    <a:pt x="367" y="23284"/>
                  </a:cubicBezTo>
                  <a:cubicBezTo>
                    <a:pt x="400" y="19414"/>
                    <a:pt x="601" y="15578"/>
                    <a:pt x="834" y="11742"/>
                  </a:cubicBezTo>
                  <a:cubicBezTo>
                    <a:pt x="1101" y="7873"/>
                    <a:pt x="1434" y="4037"/>
                    <a:pt x="1801" y="201"/>
                  </a:cubicBezTo>
                  <a:cubicBezTo>
                    <a:pt x="1801" y="100"/>
                    <a:pt x="1735" y="34"/>
                    <a:pt x="1635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57"/>
            <p:cNvSpPr/>
            <p:nvPr/>
          </p:nvSpPr>
          <p:spPr>
            <a:xfrm>
              <a:off x="3385470" y="2867812"/>
              <a:ext cx="455238" cy="1055189"/>
            </a:xfrm>
            <a:custGeom>
              <a:rect b="b" l="l" r="r" t="t"/>
              <a:pathLst>
                <a:path extrusionOk="0" h="53353" w="23018">
                  <a:moveTo>
                    <a:pt x="1357" y="1"/>
                  </a:moveTo>
                  <a:cubicBezTo>
                    <a:pt x="1295" y="1"/>
                    <a:pt x="1232" y="5"/>
                    <a:pt x="1168" y="14"/>
                  </a:cubicBezTo>
                  <a:cubicBezTo>
                    <a:pt x="468" y="114"/>
                    <a:pt x="1" y="748"/>
                    <a:pt x="134" y="1449"/>
                  </a:cubicBezTo>
                  <a:lnTo>
                    <a:pt x="4137" y="27000"/>
                  </a:lnTo>
                  <a:cubicBezTo>
                    <a:pt x="4137" y="27034"/>
                    <a:pt x="4170" y="27067"/>
                    <a:pt x="4170" y="27100"/>
                  </a:cubicBezTo>
                  <a:lnTo>
                    <a:pt x="22389" y="50282"/>
                  </a:lnTo>
                  <a:lnTo>
                    <a:pt x="22650" y="53186"/>
                  </a:lnTo>
                  <a:cubicBezTo>
                    <a:pt x="22650" y="53286"/>
                    <a:pt x="22750" y="53352"/>
                    <a:pt x="22850" y="53352"/>
                  </a:cubicBezTo>
                  <a:cubicBezTo>
                    <a:pt x="22950" y="53352"/>
                    <a:pt x="23017" y="53252"/>
                    <a:pt x="22984" y="53152"/>
                  </a:cubicBezTo>
                  <a:lnTo>
                    <a:pt x="22717" y="50184"/>
                  </a:lnTo>
                  <a:cubicBezTo>
                    <a:pt x="22717" y="50150"/>
                    <a:pt x="22717" y="50117"/>
                    <a:pt x="22683" y="50117"/>
                  </a:cubicBezTo>
                  <a:lnTo>
                    <a:pt x="4466" y="26904"/>
                  </a:lnTo>
                  <a:lnTo>
                    <a:pt x="2636" y="1182"/>
                  </a:lnTo>
                  <a:cubicBezTo>
                    <a:pt x="2636" y="1148"/>
                    <a:pt x="2636" y="1082"/>
                    <a:pt x="2602" y="1048"/>
                  </a:cubicBezTo>
                  <a:cubicBezTo>
                    <a:pt x="2511" y="442"/>
                    <a:pt x="1979" y="1"/>
                    <a:pt x="1357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57"/>
            <p:cNvSpPr/>
            <p:nvPr/>
          </p:nvSpPr>
          <p:spPr>
            <a:xfrm>
              <a:off x="3503561" y="2817064"/>
              <a:ext cx="661716" cy="944475"/>
            </a:xfrm>
            <a:custGeom>
              <a:rect b="b" l="l" r="r" t="t"/>
              <a:pathLst>
                <a:path extrusionOk="0" h="47755" w="33458">
                  <a:moveTo>
                    <a:pt x="1441" y="0"/>
                  </a:moveTo>
                  <a:cubicBezTo>
                    <a:pt x="1294" y="0"/>
                    <a:pt x="1145" y="26"/>
                    <a:pt x="1001" y="78"/>
                  </a:cubicBezTo>
                  <a:cubicBezTo>
                    <a:pt x="334" y="345"/>
                    <a:pt x="1" y="1079"/>
                    <a:pt x="267" y="1713"/>
                  </a:cubicBezTo>
                  <a:lnTo>
                    <a:pt x="9541" y="25864"/>
                  </a:lnTo>
                  <a:cubicBezTo>
                    <a:pt x="9541" y="25897"/>
                    <a:pt x="9574" y="25930"/>
                    <a:pt x="9574" y="25930"/>
                  </a:cubicBezTo>
                  <a:lnTo>
                    <a:pt x="32240" y="44829"/>
                  </a:lnTo>
                  <a:lnTo>
                    <a:pt x="32240" y="44829"/>
                  </a:lnTo>
                  <a:lnTo>
                    <a:pt x="33091" y="47613"/>
                  </a:lnTo>
                  <a:cubicBezTo>
                    <a:pt x="33118" y="47695"/>
                    <a:pt x="33191" y="47755"/>
                    <a:pt x="33272" y="47755"/>
                  </a:cubicBezTo>
                  <a:cubicBezTo>
                    <a:pt x="33289" y="47755"/>
                    <a:pt x="33307" y="47752"/>
                    <a:pt x="33324" y="47746"/>
                  </a:cubicBezTo>
                  <a:cubicBezTo>
                    <a:pt x="33391" y="47713"/>
                    <a:pt x="33458" y="47613"/>
                    <a:pt x="33424" y="47512"/>
                  </a:cubicBezTo>
                  <a:lnTo>
                    <a:pt x="32557" y="44677"/>
                  </a:lnTo>
                  <a:cubicBezTo>
                    <a:pt x="32524" y="44644"/>
                    <a:pt x="32524" y="44610"/>
                    <a:pt x="32490" y="44577"/>
                  </a:cubicBezTo>
                  <a:lnTo>
                    <a:pt x="9813" y="25668"/>
                  </a:lnTo>
                  <a:lnTo>
                    <a:pt x="2669" y="912"/>
                  </a:lnTo>
                  <a:cubicBezTo>
                    <a:pt x="2636" y="879"/>
                    <a:pt x="2636" y="846"/>
                    <a:pt x="2636" y="812"/>
                  </a:cubicBezTo>
                  <a:cubicBezTo>
                    <a:pt x="2429" y="296"/>
                    <a:pt x="1944" y="0"/>
                    <a:pt x="1441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57"/>
            <p:cNvSpPr/>
            <p:nvPr/>
          </p:nvSpPr>
          <p:spPr>
            <a:xfrm>
              <a:off x="3494008" y="2800549"/>
              <a:ext cx="1056554" cy="903060"/>
            </a:xfrm>
            <a:custGeom>
              <a:rect b="b" l="l" r="r" t="t"/>
              <a:pathLst>
                <a:path extrusionOk="0" h="45661" w="53422">
                  <a:moveTo>
                    <a:pt x="6931" y="0"/>
                  </a:moveTo>
                  <a:cubicBezTo>
                    <a:pt x="6413" y="0"/>
                    <a:pt x="6121" y="13"/>
                    <a:pt x="6121" y="13"/>
                  </a:cubicBezTo>
                  <a:cubicBezTo>
                    <a:pt x="6014" y="7"/>
                    <a:pt x="5909" y="4"/>
                    <a:pt x="5806" y="4"/>
                  </a:cubicBezTo>
                  <a:cubicBezTo>
                    <a:pt x="0" y="4"/>
                    <a:pt x="484" y="9086"/>
                    <a:pt x="484" y="9086"/>
                  </a:cubicBezTo>
                  <a:cubicBezTo>
                    <a:pt x="917" y="16725"/>
                    <a:pt x="13459" y="19227"/>
                    <a:pt x="13459" y="19227"/>
                  </a:cubicBezTo>
                  <a:cubicBezTo>
                    <a:pt x="12726" y="30868"/>
                    <a:pt x="30738" y="33237"/>
                    <a:pt x="30738" y="33237"/>
                  </a:cubicBezTo>
                  <a:cubicBezTo>
                    <a:pt x="42212" y="44377"/>
                    <a:pt x="48136" y="45661"/>
                    <a:pt x="50257" y="45661"/>
                  </a:cubicBezTo>
                  <a:cubicBezTo>
                    <a:pt x="50892" y="45661"/>
                    <a:pt x="51186" y="45545"/>
                    <a:pt x="51186" y="45545"/>
                  </a:cubicBezTo>
                  <a:cubicBezTo>
                    <a:pt x="53421" y="34904"/>
                    <a:pt x="41980" y="23496"/>
                    <a:pt x="41980" y="23496"/>
                  </a:cubicBezTo>
                  <a:cubicBezTo>
                    <a:pt x="40179" y="15724"/>
                    <a:pt x="26869" y="7785"/>
                    <a:pt x="26869" y="7785"/>
                  </a:cubicBezTo>
                  <a:cubicBezTo>
                    <a:pt x="22491" y="498"/>
                    <a:pt x="10204" y="0"/>
                    <a:pt x="693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57"/>
            <p:cNvSpPr/>
            <p:nvPr/>
          </p:nvSpPr>
          <p:spPr>
            <a:xfrm>
              <a:off x="3571932" y="2830275"/>
              <a:ext cx="881641" cy="729513"/>
            </a:xfrm>
            <a:custGeom>
              <a:rect b="b" l="l" r="r" t="t"/>
              <a:pathLst>
                <a:path extrusionOk="0" h="36886" w="44578">
                  <a:moveTo>
                    <a:pt x="4727" y="0"/>
                  </a:moveTo>
                  <a:cubicBezTo>
                    <a:pt x="1" y="0"/>
                    <a:pt x="480" y="7183"/>
                    <a:pt x="480" y="7183"/>
                  </a:cubicBezTo>
                  <a:cubicBezTo>
                    <a:pt x="913" y="13320"/>
                    <a:pt x="11321" y="15422"/>
                    <a:pt x="11321" y="15422"/>
                  </a:cubicBezTo>
                  <a:cubicBezTo>
                    <a:pt x="10820" y="24729"/>
                    <a:pt x="25764" y="26763"/>
                    <a:pt x="25764" y="26763"/>
                  </a:cubicBezTo>
                  <a:cubicBezTo>
                    <a:pt x="35500" y="35876"/>
                    <a:pt x="40426" y="36886"/>
                    <a:pt x="42133" y="36886"/>
                  </a:cubicBezTo>
                  <a:cubicBezTo>
                    <a:pt x="42619" y="36886"/>
                    <a:pt x="42843" y="36804"/>
                    <a:pt x="42843" y="36804"/>
                  </a:cubicBezTo>
                  <a:cubicBezTo>
                    <a:pt x="44578" y="28331"/>
                    <a:pt x="35004" y="19091"/>
                    <a:pt x="35004" y="19091"/>
                  </a:cubicBezTo>
                  <a:cubicBezTo>
                    <a:pt x="33437" y="12887"/>
                    <a:pt x="22329" y="6415"/>
                    <a:pt x="22329" y="6415"/>
                  </a:cubicBezTo>
                  <a:cubicBezTo>
                    <a:pt x="18446" y="306"/>
                    <a:pt x="7504" y="7"/>
                    <a:pt x="5402" y="7"/>
                  </a:cubicBezTo>
                  <a:cubicBezTo>
                    <a:pt x="5174" y="7"/>
                    <a:pt x="5050" y="11"/>
                    <a:pt x="5050" y="11"/>
                  </a:cubicBezTo>
                  <a:cubicBezTo>
                    <a:pt x="4939" y="4"/>
                    <a:pt x="4832" y="0"/>
                    <a:pt x="4727" y="0"/>
                  </a:cubicBezTo>
                  <a:close/>
                </a:path>
              </a:pathLst>
            </a:custGeom>
            <a:solidFill>
              <a:srgbClr val="44344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57"/>
            <p:cNvSpPr/>
            <p:nvPr/>
          </p:nvSpPr>
          <p:spPr>
            <a:xfrm>
              <a:off x="3397356" y="2701168"/>
              <a:ext cx="1245567" cy="1288465"/>
            </a:xfrm>
            <a:custGeom>
              <a:rect b="b" l="l" r="r" t="t"/>
              <a:pathLst>
                <a:path extrusionOk="0" h="65148" w="62979">
                  <a:moveTo>
                    <a:pt x="3603" y="1"/>
                  </a:moveTo>
                  <a:cubicBezTo>
                    <a:pt x="0" y="1302"/>
                    <a:pt x="2468" y="7406"/>
                    <a:pt x="7239" y="9174"/>
                  </a:cubicBezTo>
                  <a:cubicBezTo>
                    <a:pt x="11975" y="10909"/>
                    <a:pt x="12676" y="5538"/>
                    <a:pt x="15911" y="16579"/>
                  </a:cubicBezTo>
                  <a:cubicBezTo>
                    <a:pt x="19147" y="27621"/>
                    <a:pt x="46667" y="60511"/>
                    <a:pt x="46667" y="60511"/>
                  </a:cubicBezTo>
                  <a:cubicBezTo>
                    <a:pt x="49902" y="63480"/>
                    <a:pt x="62978" y="65148"/>
                    <a:pt x="50603" y="43565"/>
                  </a:cubicBezTo>
                  <a:cubicBezTo>
                    <a:pt x="38227" y="22017"/>
                    <a:pt x="4403" y="868"/>
                    <a:pt x="4403" y="868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57"/>
            <p:cNvSpPr/>
            <p:nvPr/>
          </p:nvSpPr>
          <p:spPr>
            <a:xfrm>
              <a:off x="3491694" y="2645752"/>
              <a:ext cx="1529236" cy="826660"/>
            </a:xfrm>
            <a:custGeom>
              <a:rect b="b" l="l" r="r" t="t"/>
              <a:pathLst>
                <a:path extrusionOk="0" h="41798" w="77322">
                  <a:moveTo>
                    <a:pt x="0" y="2703"/>
                  </a:moveTo>
                  <a:cubicBezTo>
                    <a:pt x="267" y="1"/>
                    <a:pt x="6705" y="1435"/>
                    <a:pt x="9607" y="4771"/>
                  </a:cubicBezTo>
                  <a:cubicBezTo>
                    <a:pt x="12542" y="8107"/>
                    <a:pt x="7672" y="8941"/>
                    <a:pt x="18947" y="10608"/>
                  </a:cubicBezTo>
                  <a:cubicBezTo>
                    <a:pt x="30188" y="12276"/>
                    <a:pt x="68582" y="30256"/>
                    <a:pt x="68582" y="30256"/>
                  </a:cubicBezTo>
                  <a:cubicBezTo>
                    <a:pt x="72218" y="32424"/>
                    <a:pt x="77322" y="41797"/>
                    <a:pt x="53672" y="34125"/>
                  </a:cubicBezTo>
                  <a:cubicBezTo>
                    <a:pt x="30055" y="26453"/>
                    <a:pt x="1068" y="3237"/>
                    <a:pt x="1068" y="3237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57"/>
            <p:cNvSpPr/>
            <p:nvPr/>
          </p:nvSpPr>
          <p:spPr>
            <a:xfrm>
              <a:off x="3447492" y="2741178"/>
              <a:ext cx="1109004" cy="1367080"/>
            </a:xfrm>
            <a:custGeom>
              <a:rect b="b" l="l" r="r" t="t"/>
              <a:pathLst>
                <a:path extrusionOk="0" h="69123" w="56074">
                  <a:moveTo>
                    <a:pt x="8906" y="0"/>
                  </a:moveTo>
                  <a:cubicBezTo>
                    <a:pt x="8873" y="0"/>
                    <a:pt x="8840" y="4"/>
                    <a:pt x="8806" y="13"/>
                  </a:cubicBezTo>
                  <a:lnTo>
                    <a:pt x="8773" y="46"/>
                  </a:lnTo>
                  <a:lnTo>
                    <a:pt x="1301" y="3682"/>
                  </a:lnTo>
                  <a:cubicBezTo>
                    <a:pt x="1068" y="3782"/>
                    <a:pt x="867" y="3949"/>
                    <a:pt x="701" y="4149"/>
                  </a:cubicBezTo>
                  <a:cubicBezTo>
                    <a:pt x="0" y="4950"/>
                    <a:pt x="67" y="6150"/>
                    <a:pt x="867" y="6851"/>
                  </a:cubicBezTo>
                  <a:cubicBezTo>
                    <a:pt x="1237" y="7174"/>
                    <a:pt x="1698" y="7334"/>
                    <a:pt x="2157" y="7334"/>
                  </a:cubicBezTo>
                  <a:cubicBezTo>
                    <a:pt x="2693" y="7334"/>
                    <a:pt x="3225" y="7116"/>
                    <a:pt x="3603" y="6684"/>
                  </a:cubicBezTo>
                  <a:lnTo>
                    <a:pt x="8889" y="657"/>
                  </a:lnTo>
                  <a:lnTo>
                    <a:pt x="8889" y="657"/>
                  </a:lnTo>
                  <a:lnTo>
                    <a:pt x="52004" y="66293"/>
                  </a:lnTo>
                  <a:cubicBezTo>
                    <a:pt x="52037" y="66327"/>
                    <a:pt x="52071" y="66360"/>
                    <a:pt x="52071" y="66360"/>
                  </a:cubicBezTo>
                  <a:lnTo>
                    <a:pt x="55640" y="69062"/>
                  </a:lnTo>
                  <a:cubicBezTo>
                    <a:pt x="55682" y="69104"/>
                    <a:pt x="55735" y="69123"/>
                    <a:pt x="55791" y="69123"/>
                  </a:cubicBezTo>
                  <a:cubicBezTo>
                    <a:pt x="55868" y="69123"/>
                    <a:pt x="55949" y="69087"/>
                    <a:pt x="56007" y="69029"/>
                  </a:cubicBezTo>
                  <a:cubicBezTo>
                    <a:pt x="56074" y="68895"/>
                    <a:pt x="56074" y="68762"/>
                    <a:pt x="55940" y="68662"/>
                  </a:cubicBezTo>
                  <a:lnTo>
                    <a:pt x="52404" y="65960"/>
                  </a:lnTo>
                  <a:lnTo>
                    <a:pt x="52438" y="66027"/>
                  </a:lnTo>
                  <a:lnTo>
                    <a:pt x="9140" y="113"/>
                  </a:lnTo>
                  <a:cubicBezTo>
                    <a:pt x="9090" y="38"/>
                    <a:pt x="9002" y="0"/>
                    <a:pt x="8906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6" name="Google Shape;1996;p57"/>
          <p:cNvSpPr/>
          <p:nvPr/>
        </p:nvSpPr>
        <p:spPr>
          <a:xfrm>
            <a:off x="29325" y="3085775"/>
            <a:ext cx="1454400" cy="2150750"/>
          </a:xfrm>
          <a:custGeom>
            <a:rect b="b" l="l" r="r" t="t"/>
            <a:pathLst>
              <a:path extrusionOk="0" fill="none" h="86030" w="58176">
                <a:moveTo>
                  <a:pt x="1" y="74221"/>
                </a:moveTo>
                <a:cubicBezTo>
                  <a:pt x="2402" y="75588"/>
                  <a:pt x="5304" y="76389"/>
                  <a:pt x="7739" y="77323"/>
                </a:cubicBezTo>
                <a:cubicBezTo>
                  <a:pt x="23084" y="83194"/>
                  <a:pt x="47868" y="86029"/>
                  <a:pt x="56274" y="67549"/>
                </a:cubicBezTo>
                <a:cubicBezTo>
                  <a:pt x="57675" y="64480"/>
                  <a:pt x="58175" y="61078"/>
                  <a:pt x="57775" y="57709"/>
                </a:cubicBezTo>
                <a:cubicBezTo>
                  <a:pt x="56641" y="48502"/>
                  <a:pt x="48368" y="44666"/>
                  <a:pt x="39962" y="43832"/>
                </a:cubicBezTo>
                <a:cubicBezTo>
                  <a:pt x="36060" y="43432"/>
                  <a:pt x="32090" y="43265"/>
                  <a:pt x="28354" y="42098"/>
                </a:cubicBezTo>
                <a:cubicBezTo>
                  <a:pt x="22650" y="40330"/>
                  <a:pt x="18881" y="35893"/>
                  <a:pt x="17179" y="30222"/>
                </a:cubicBezTo>
                <a:cubicBezTo>
                  <a:pt x="16079" y="26520"/>
                  <a:pt x="15678" y="22617"/>
                  <a:pt x="15545" y="18781"/>
                </a:cubicBezTo>
                <a:cubicBezTo>
                  <a:pt x="15412" y="15045"/>
                  <a:pt x="15912" y="11042"/>
                  <a:pt x="15211" y="7373"/>
                </a:cubicBezTo>
                <a:cubicBezTo>
                  <a:pt x="14111" y="1535"/>
                  <a:pt x="13544" y="1"/>
                  <a:pt x="13544" y="1"/>
                </a:cubicBez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7" name="Google Shape;1997;p57"/>
          <p:cNvSpPr txBox="1"/>
          <p:nvPr>
            <p:ph idx="4294967295" type="title"/>
          </p:nvPr>
        </p:nvSpPr>
        <p:spPr>
          <a:xfrm>
            <a:off x="515625" y="307850"/>
            <a:ext cx="382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Location</a:t>
            </a:r>
            <a:endParaRPr sz="3600"/>
          </a:p>
        </p:txBody>
      </p:sp>
      <p:pic>
        <p:nvPicPr>
          <p:cNvPr id="1998" name="Google Shape;199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500" y="931925"/>
            <a:ext cx="3205500" cy="390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9" name="Google Shape;199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0675" y="931925"/>
            <a:ext cx="3162150" cy="390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0" name="Google Shape;2000;p57"/>
          <p:cNvSpPr/>
          <p:nvPr/>
        </p:nvSpPr>
        <p:spPr>
          <a:xfrm>
            <a:off x="4466875" y="1819000"/>
            <a:ext cx="990300" cy="30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1" name="Google Shape;2001;p57"/>
          <p:cNvSpPr/>
          <p:nvPr/>
        </p:nvSpPr>
        <p:spPr>
          <a:xfrm rot="10800000">
            <a:off x="3841925" y="4046950"/>
            <a:ext cx="990300" cy="30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2" name="Google Shape;2002;p57"/>
          <p:cNvSpPr/>
          <p:nvPr/>
        </p:nvSpPr>
        <p:spPr>
          <a:xfrm rot="10800000">
            <a:off x="7780900" y="3814275"/>
            <a:ext cx="990300" cy="30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7" name="Google Shape;2007;p58"/>
          <p:cNvGrpSpPr/>
          <p:nvPr/>
        </p:nvGrpSpPr>
        <p:grpSpPr>
          <a:xfrm>
            <a:off x="62268" y="2606786"/>
            <a:ext cx="453360" cy="405240"/>
            <a:chOff x="2471100" y="1830350"/>
            <a:chExt cx="2549830" cy="2277908"/>
          </a:xfrm>
        </p:grpSpPr>
        <p:sp>
          <p:nvSpPr>
            <p:cNvPr id="2008" name="Google Shape;2008;p58"/>
            <p:cNvSpPr/>
            <p:nvPr/>
          </p:nvSpPr>
          <p:spPr>
            <a:xfrm>
              <a:off x="3625607" y="2722033"/>
              <a:ext cx="1155856" cy="1024395"/>
            </a:xfrm>
            <a:custGeom>
              <a:rect b="b" l="l" r="r" t="t"/>
              <a:pathLst>
                <a:path extrusionOk="0" h="51796" w="58443">
                  <a:moveTo>
                    <a:pt x="19961" y="0"/>
                  </a:moveTo>
                  <a:cubicBezTo>
                    <a:pt x="19935" y="0"/>
                    <a:pt x="19908" y="4"/>
                    <a:pt x="19881" y="13"/>
                  </a:cubicBezTo>
                  <a:lnTo>
                    <a:pt x="1368" y="5784"/>
                  </a:lnTo>
                  <a:cubicBezTo>
                    <a:pt x="1302" y="5784"/>
                    <a:pt x="1235" y="5817"/>
                    <a:pt x="1168" y="5851"/>
                  </a:cubicBezTo>
                  <a:cubicBezTo>
                    <a:pt x="334" y="6251"/>
                    <a:pt x="1" y="7218"/>
                    <a:pt x="401" y="8052"/>
                  </a:cubicBezTo>
                  <a:cubicBezTo>
                    <a:pt x="667" y="8633"/>
                    <a:pt x="1267" y="8968"/>
                    <a:pt x="1882" y="8968"/>
                  </a:cubicBezTo>
                  <a:cubicBezTo>
                    <a:pt x="2115" y="8968"/>
                    <a:pt x="2349" y="8920"/>
                    <a:pt x="2569" y="8820"/>
                  </a:cubicBezTo>
                  <a:lnTo>
                    <a:pt x="19875" y="481"/>
                  </a:lnTo>
                  <a:lnTo>
                    <a:pt x="54506" y="50049"/>
                  </a:lnTo>
                  <a:cubicBezTo>
                    <a:pt x="54540" y="50082"/>
                    <a:pt x="54573" y="50116"/>
                    <a:pt x="54606" y="50116"/>
                  </a:cubicBezTo>
                  <a:lnTo>
                    <a:pt x="58075" y="51784"/>
                  </a:lnTo>
                  <a:cubicBezTo>
                    <a:pt x="58099" y="51792"/>
                    <a:pt x="58125" y="51796"/>
                    <a:pt x="58151" y="51796"/>
                  </a:cubicBezTo>
                  <a:cubicBezTo>
                    <a:pt x="58235" y="51796"/>
                    <a:pt x="58325" y="51752"/>
                    <a:pt x="58376" y="51650"/>
                  </a:cubicBezTo>
                  <a:cubicBezTo>
                    <a:pt x="58442" y="51550"/>
                    <a:pt x="58376" y="51417"/>
                    <a:pt x="58276" y="51383"/>
                  </a:cubicBezTo>
                  <a:lnTo>
                    <a:pt x="54837" y="49730"/>
                  </a:lnTo>
                  <a:lnTo>
                    <a:pt x="54837" y="49730"/>
                  </a:lnTo>
                  <a:lnTo>
                    <a:pt x="20115" y="80"/>
                  </a:lnTo>
                  <a:cubicBezTo>
                    <a:pt x="20091" y="31"/>
                    <a:pt x="20030" y="0"/>
                    <a:pt x="19961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58"/>
            <p:cNvSpPr/>
            <p:nvPr/>
          </p:nvSpPr>
          <p:spPr>
            <a:xfrm>
              <a:off x="2577325" y="2109666"/>
              <a:ext cx="868865" cy="580351"/>
            </a:xfrm>
            <a:custGeom>
              <a:rect b="b" l="l" r="r" t="t"/>
              <a:pathLst>
                <a:path extrusionOk="0" h="29344" w="43932">
                  <a:moveTo>
                    <a:pt x="208" y="1"/>
                  </a:moveTo>
                  <a:cubicBezTo>
                    <a:pt x="173" y="1"/>
                    <a:pt x="137" y="9"/>
                    <a:pt x="100" y="21"/>
                  </a:cubicBezTo>
                  <a:cubicBezTo>
                    <a:pt x="33" y="88"/>
                    <a:pt x="0" y="188"/>
                    <a:pt x="67" y="254"/>
                  </a:cubicBezTo>
                  <a:cubicBezTo>
                    <a:pt x="2135" y="3523"/>
                    <a:pt x="4236" y="6759"/>
                    <a:pt x="6405" y="9928"/>
                  </a:cubicBezTo>
                  <a:cubicBezTo>
                    <a:pt x="8573" y="13130"/>
                    <a:pt x="10774" y="16299"/>
                    <a:pt x="13143" y="19368"/>
                  </a:cubicBezTo>
                  <a:cubicBezTo>
                    <a:pt x="13710" y="20135"/>
                    <a:pt x="14310" y="20902"/>
                    <a:pt x="14944" y="21636"/>
                  </a:cubicBezTo>
                  <a:cubicBezTo>
                    <a:pt x="15578" y="22370"/>
                    <a:pt x="16212" y="23104"/>
                    <a:pt x="16912" y="23805"/>
                  </a:cubicBezTo>
                  <a:cubicBezTo>
                    <a:pt x="17279" y="24105"/>
                    <a:pt x="17613" y="24472"/>
                    <a:pt x="18113" y="24705"/>
                  </a:cubicBezTo>
                  <a:cubicBezTo>
                    <a:pt x="18580" y="24939"/>
                    <a:pt x="19080" y="24972"/>
                    <a:pt x="19581" y="25005"/>
                  </a:cubicBezTo>
                  <a:cubicBezTo>
                    <a:pt x="19665" y="25008"/>
                    <a:pt x="19749" y="25010"/>
                    <a:pt x="19834" y="25010"/>
                  </a:cubicBezTo>
                  <a:cubicBezTo>
                    <a:pt x="20717" y="25010"/>
                    <a:pt x="21600" y="24857"/>
                    <a:pt x="22483" y="24705"/>
                  </a:cubicBezTo>
                  <a:cubicBezTo>
                    <a:pt x="24384" y="24305"/>
                    <a:pt x="26252" y="23738"/>
                    <a:pt x="28053" y="23104"/>
                  </a:cubicBezTo>
                  <a:cubicBezTo>
                    <a:pt x="29857" y="22481"/>
                    <a:pt x="31629" y="21793"/>
                    <a:pt x="33368" y="21041"/>
                  </a:cubicBezTo>
                  <a:lnTo>
                    <a:pt x="33368" y="21041"/>
                  </a:lnTo>
                  <a:lnTo>
                    <a:pt x="42030" y="29075"/>
                  </a:lnTo>
                  <a:cubicBezTo>
                    <a:pt x="42063" y="29108"/>
                    <a:pt x="42097" y="29142"/>
                    <a:pt x="42164" y="29175"/>
                  </a:cubicBezTo>
                  <a:cubicBezTo>
                    <a:pt x="42339" y="29288"/>
                    <a:pt x="42542" y="29344"/>
                    <a:pt x="42745" y="29344"/>
                  </a:cubicBezTo>
                  <a:cubicBezTo>
                    <a:pt x="43084" y="29344"/>
                    <a:pt x="43423" y="29188"/>
                    <a:pt x="43631" y="28875"/>
                  </a:cubicBezTo>
                  <a:cubicBezTo>
                    <a:pt x="43931" y="28408"/>
                    <a:pt x="43831" y="27741"/>
                    <a:pt x="43331" y="27440"/>
                  </a:cubicBezTo>
                  <a:lnTo>
                    <a:pt x="33491" y="20702"/>
                  </a:lnTo>
                  <a:cubicBezTo>
                    <a:pt x="33474" y="20686"/>
                    <a:pt x="33449" y="20677"/>
                    <a:pt x="33420" y="20677"/>
                  </a:cubicBezTo>
                  <a:cubicBezTo>
                    <a:pt x="33391" y="20677"/>
                    <a:pt x="33357" y="20686"/>
                    <a:pt x="33324" y="20702"/>
                  </a:cubicBezTo>
                  <a:cubicBezTo>
                    <a:pt x="31556" y="21436"/>
                    <a:pt x="29755" y="22137"/>
                    <a:pt x="27953" y="22770"/>
                  </a:cubicBezTo>
                  <a:cubicBezTo>
                    <a:pt x="26119" y="23404"/>
                    <a:pt x="24284" y="23971"/>
                    <a:pt x="22416" y="24372"/>
                  </a:cubicBezTo>
                  <a:cubicBezTo>
                    <a:pt x="21482" y="24538"/>
                    <a:pt x="20515" y="24672"/>
                    <a:pt x="19581" y="24672"/>
                  </a:cubicBezTo>
                  <a:cubicBezTo>
                    <a:pt x="19114" y="24638"/>
                    <a:pt x="18647" y="24572"/>
                    <a:pt x="18246" y="24372"/>
                  </a:cubicBezTo>
                  <a:cubicBezTo>
                    <a:pt x="17846" y="24205"/>
                    <a:pt x="17479" y="23871"/>
                    <a:pt x="17146" y="23538"/>
                  </a:cubicBezTo>
                  <a:cubicBezTo>
                    <a:pt x="16445" y="22871"/>
                    <a:pt x="15811" y="22170"/>
                    <a:pt x="15211" y="21436"/>
                  </a:cubicBezTo>
                  <a:cubicBezTo>
                    <a:pt x="14577" y="20702"/>
                    <a:pt x="13977" y="19935"/>
                    <a:pt x="13410" y="19168"/>
                  </a:cubicBezTo>
                  <a:cubicBezTo>
                    <a:pt x="11075" y="16099"/>
                    <a:pt x="8873" y="12930"/>
                    <a:pt x="6705" y="9761"/>
                  </a:cubicBezTo>
                  <a:cubicBezTo>
                    <a:pt x="4537" y="6559"/>
                    <a:pt x="2435" y="3323"/>
                    <a:pt x="367" y="88"/>
                  </a:cubicBezTo>
                  <a:cubicBezTo>
                    <a:pt x="325" y="24"/>
                    <a:pt x="269" y="1"/>
                    <a:pt x="208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58"/>
            <p:cNvSpPr/>
            <p:nvPr/>
          </p:nvSpPr>
          <p:spPr>
            <a:xfrm>
              <a:off x="3208007" y="2573466"/>
              <a:ext cx="95011" cy="85281"/>
            </a:xfrm>
            <a:custGeom>
              <a:rect b="b" l="l" r="r" t="t"/>
              <a:pathLst>
                <a:path extrusionOk="0" h="4312" w="4804">
                  <a:moveTo>
                    <a:pt x="2407" y="1"/>
                  </a:moveTo>
                  <a:cubicBezTo>
                    <a:pt x="1475" y="1"/>
                    <a:pt x="609" y="619"/>
                    <a:pt x="334" y="1554"/>
                  </a:cubicBezTo>
                  <a:cubicBezTo>
                    <a:pt x="1" y="2722"/>
                    <a:pt x="668" y="3889"/>
                    <a:pt x="1802" y="4223"/>
                  </a:cubicBezTo>
                  <a:cubicBezTo>
                    <a:pt x="2006" y="4283"/>
                    <a:pt x="2211" y="4312"/>
                    <a:pt x="2414" y="4312"/>
                  </a:cubicBezTo>
                  <a:cubicBezTo>
                    <a:pt x="3339" y="4312"/>
                    <a:pt x="4197" y="3713"/>
                    <a:pt x="4470" y="2755"/>
                  </a:cubicBezTo>
                  <a:cubicBezTo>
                    <a:pt x="4804" y="1621"/>
                    <a:pt x="4137" y="420"/>
                    <a:pt x="3003" y="87"/>
                  </a:cubicBezTo>
                  <a:cubicBezTo>
                    <a:pt x="2804" y="28"/>
                    <a:pt x="2604" y="1"/>
                    <a:pt x="2407" y="1"/>
                  </a:cubicBezTo>
                  <a:close/>
                </a:path>
              </a:pathLst>
            </a:custGeom>
            <a:solidFill>
              <a:srgbClr val="5C4F5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58"/>
            <p:cNvSpPr/>
            <p:nvPr/>
          </p:nvSpPr>
          <p:spPr>
            <a:xfrm>
              <a:off x="3227132" y="2583730"/>
              <a:ext cx="41592" cy="37241"/>
            </a:xfrm>
            <a:custGeom>
              <a:rect b="b" l="l" r="r" t="t"/>
              <a:pathLst>
                <a:path extrusionOk="0" h="1883" w="2103">
                  <a:moveTo>
                    <a:pt x="1044" y="0"/>
                  </a:moveTo>
                  <a:cubicBezTo>
                    <a:pt x="638" y="0"/>
                    <a:pt x="272" y="255"/>
                    <a:pt x="134" y="668"/>
                  </a:cubicBezTo>
                  <a:cubicBezTo>
                    <a:pt x="1" y="1169"/>
                    <a:pt x="301" y="1703"/>
                    <a:pt x="801" y="1836"/>
                  </a:cubicBezTo>
                  <a:cubicBezTo>
                    <a:pt x="896" y="1867"/>
                    <a:pt x="990" y="1882"/>
                    <a:pt x="1083" y="1882"/>
                  </a:cubicBezTo>
                  <a:cubicBezTo>
                    <a:pt x="1479" y="1882"/>
                    <a:pt x="1834" y="1608"/>
                    <a:pt x="1969" y="1202"/>
                  </a:cubicBezTo>
                  <a:cubicBezTo>
                    <a:pt x="2102" y="702"/>
                    <a:pt x="1802" y="168"/>
                    <a:pt x="1302" y="35"/>
                  </a:cubicBezTo>
                  <a:cubicBezTo>
                    <a:pt x="1215" y="12"/>
                    <a:pt x="1129" y="0"/>
                    <a:pt x="1044" y="0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58"/>
            <p:cNvSpPr/>
            <p:nvPr/>
          </p:nvSpPr>
          <p:spPr>
            <a:xfrm>
              <a:off x="3211963" y="2581100"/>
              <a:ext cx="92381" cy="77844"/>
            </a:xfrm>
            <a:custGeom>
              <a:rect b="b" l="l" r="r" t="t"/>
              <a:pathLst>
                <a:path extrusionOk="0" h="3936" w="4671">
                  <a:moveTo>
                    <a:pt x="3403" y="1"/>
                  </a:moveTo>
                  <a:cubicBezTo>
                    <a:pt x="3670" y="334"/>
                    <a:pt x="3837" y="735"/>
                    <a:pt x="3837" y="1202"/>
                  </a:cubicBezTo>
                  <a:cubicBezTo>
                    <a:pt x="3837" y="2236"/>
                    <a:pt x="2969" y="3070"/>
                    <a:pt x="1935" y="3070"/>
                  </a:cubicBezTo>
                  <a:cubicBezTo>
                    <a:pt x="968" y="3070"/>
                    <a:pt x="201" y="2369"/>
                    <a:pt x="67" y="1435"/>
                  </a:cubicBezTo>
                  <a:lnTo>
                    <a:pt x="67" y="1435"/>
                  </a:lnTo>
                  <a:cubicBezTo>
                    <a:pt x="1" y="1902"/>
                    <a:pt x="67" y="2369"/>
                    <a:pt x="301" y="2803"/>
                  </a:cubicBezTo>
                  <a:cubicBezTo>
                    <a:pt x="712" y="3533"/>
                    <a:pt x="1450" y="3935"/>
                    <a:pt x="2206" y="3935"/>
                  </a:cubicBezTo>
                  <a:cubicBezTo>
                    <a:pt x="2556" y="3935"/>
                    <a:pt x="2909" y="3849"/>
                    <a:pt x="3236" y="3670"/>
                  </a:cubicBezTo>
                  <a:cubicBezTo>
                    <a:pt x="4304" y="3103"/>
                    <a:pt x="4671" y="1769"/>
                    <a:pt x="4104" y="735"/>
                  </a:cubicBezTo>
                  <a:cubicBezTo>
                    <a:pt x="3937" y="435"/>
                    <a:pt x="3670" y="168"/>
                    <a:pt x="3403" y="1"/>
                  </a:cubicBezTo>
                  <a:close/>
                </a:path>
              </a:pathLst>
            </a:custGeom>
            <a:solidFill>
              <a:srgbClr val="77515B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58"/>
            <p:cNvSpPr/>
            <p:nvPr/>
          </p:nvSpPr>
          <p:spPr>
            <a:xfrm>
              <a:off x="2661754" y="2613436"/>
              <a:ext cx="572658" cy="290294"/>
            </a:xfrm>
            <a:custGeom>
              <a:rect b="b" l="l" r="r" t="t"/>
              <a:pathLst>
                <a:path extrusionOk="0" h="14678" w="28955">
                  <a:moveTo>
                    <a:pt x="28254" y="0"/>
                  </a:moveTo>
                  <a:lnTo>
                    <a:pt x="1" y="14544"/>
                  </a:lnTo>
                  <a:lnTo>
                    <a:pt x="101" y="14678"/>
                  </a:lnTo>
                  <a:lnTo>
                    <a:pt x="28955" y="1201"/>
                  </a:lnTo>
                  <a:lnTo>
                    <a:pt x="28254" y="0"/>
                  </a:ln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58"/>
            <p:cNvSpPr/>
            <p:nvPr/>
          </p:nvSpPr>
          <p:spPr>
            <a:xfrm>
              <a:off x="3467942" y="2698656"/>
              <a:ext cx="343733" cy="972361"/>
            </a:xfrm>
            <a:custGeom>
              <a:rect b="b" l="l" r="r" t="t"/>
              <a:pathLst>
                <a:path extrusionOk="0" h="49165" w="17380">
                  <a:moveTo>
                    <a:pt x="15109" y="1"/>
                  </a:moveTo>
                  <a:cubicBezTo>
                    <a:pt x="14891" y="1"/>
                    <a:pt x="14682" y="14"/>
                    <a:pt x="14477" y="28"/>
                  </a:cubicBezTo>
                  <a:cubicBezTo>
                    <a:pt x="13977" y="61"/>
                    <a:pt x="13510" y="161"/>
                    <a:pt x="13043" y="228"/>
                  </a:cubicBezTo>
                  <a:cubicBezTo>
                    <a:pt x="11175" y="628"/>
                    <a:pt x="9440" y="1195"/>
                    <a:pt x="7706" y="1796"/>
                  </a:cubicBezTo>
                  <a:cubicBezTo>
                    <a:pt x="5938" y="2396"/>
                    <a:pt x="4237" y="3063"/>
                    <a:pt x="2535" y="3797"/>
                  </a:cubicBezTo>
                  <a:cubicBezTo>
                    <a:pt x="2535" y="3797"/>
                    <a:pt x="2502" y="3797"/>
                    <a:pt x="2502" y="3831"/>
                  </a:cubicBezTo>
                  <a:cubicBezTo>
                    <a:pt x="1968" y="4064"/>
                    <a:pt x="1768" y="4698"/>
                    <a:pt x="2002" y="5232"/>
                  </a:cubicBezTo>
                  <a:cubicBezTo>
                    <a:pt x="2192" y="5589"/>
                    <a:pt x="2553" y="5810"/>
                    <a:pt x="2938" y="5810"/>
                  </a:cubicBezTo>
                  <a:cubicBezTo>
                    <a:pt x="3092" y="5810"/>
                    <a:pt x="3250" y="5775"/>
                    <a:pt x="3403" y="5699"/>
                  </a:cubicBezTo>
                  <a:cubicBezTo>
                    <a:pt x="5037" y="4931"/>
                    <a:pt x="6672" y="4197"/>
                    <a:pt x="8340" y="3530"/>
                  </a:cubicBezTo>
                  <a:cubicBezTo>
                    <a:pt x="10007" y="2863"/>
                    <a:pt x="11709" y="2229"/>
                    <a:pt x="13410" y="1829"/>
                  </a:cubicBezTo>
                  <a:cubicBezTo>
                    <a:pt x="13810" y="1729"/>
                    <a:pt x="14244" y="1629"/>
                    <a:pt x="14644" y="1596"/>
                  </a:cubicBezTo>
                  <a:cubicBezTo>
                    <a:pt x="14879" y="1557"/>
                    <a:pt x="15124" y="1540"/>
                    <a:pt x="15342" y="1540"/>
                  </a:cubicBezTo>
                  <a:cubicBezTo>
                    <a:pt x="15495" y="1540"/>
                    <a:pt x="15634" y="1548"/>
                    <a:pt x="15745" y="1562"/>
                  </a:cubicBezTo>
                  <a:cubicBezTo>
                    <a:pt x="15841" y="1586"/>
                    <a:pt x="15885" y="1628"/>
                    <a:pt x="15903" y="1636"/>
                  </a:cubicBezTo>
                  <a:lnTo>
                    <a:pt x="15903" y="1636"/>
                  </a:lnTo>
                  <a:cubicBezTo>
                    <a:pt x="15907" y="1659"/>
                    <a:pt x="15912" y="1698"/>
                    <a:pt x="15912" y="1762"/>
                  </a:cubicBezTo>
                  <a:cubicBezTo>
                    <a:pt x="15878" y="2063"/>
                    <a:pt x="15745" y="2496"/>
                    <a:pt x="15578" y="2897"/>
                  </a:cubicBezTo>
                  <a:cubicBezTo>
                    <a:pt x="14944" y="4531"/>
                    <a:pt x="14110" y="6166"/>
                    <a:pt x="13310" y="7767"/>
                  </a:cubicBezTo>
                  <a:cubicBezTo>
                    <a:pt x="11642" y="10969"/>
                    <a:pt x="9841" y="14138"/>
                    <a:pt x="8006" y="17273"/>
                  </a:cubicBezTo>
                  <a:cubicBezTo>
                    <a:pt x="6205" y="20409"/>
                    <a:pt x="4337" y="23545"/>
                    <a:pt x="2435" y="26647"/>
                  </a:cubicBezTo>
                  <a:cubicBezTo>
                    <a:pt x="2402" y="26714"/>
                    <a:pt x="2402" y="26747"/>
                    <a:pt x="2369" y="26814"/>
                  </a:cubicBezTo>
                  <a:cubicBezTo>
                    <a:pt x="1802" y="30583"/>
                    <a:pt x="1234" y="34386"/>
                    <a:pt x="701" y="38188"/>
                  </a:cubicBezTo>
                  <a:cubicBezTo>
                    <a:pt x="467" y="40090"/>
                    <a:pt x="200" y="41991"/>
                    <a:pt x="34" y="43893"/>
                  </a:cubicBezTo>
                  <a:cubicBezTo>
                    <a:pt x="0" y="44159"/>
                    <a:pt x="0" y="44393"/>
                    <a:pt x="0" y="44660"/>
                  </a:cubicBezTo>
                  <a:cubicBezTo>
                    <a:pt x="0" y="44693"/>
                    <a:pt x="0" y="44726"/>
                    <a:pt x="0" y="44760"/>
                  </a:cubicBezTo>
                  <a:cubicBezTo>
                    <a:pt x="0" y="44793"/>
                    <a:pt x="34" y="44927"/>
                    <a:pt x="34" y="44927"/>
                  </a:cubicBezTo>
                  <a:lnTo>
                    <a:pt x="134" y="45127"/>
                  </a:lnTo>
                  <a:cubicBezTo>
                    <a:pt x="167" y="45227"/>
                    <a:pt x="234" y="45360"/>
                    <a:pt x="300" y="45460"/>
                  </a:cubicBezTo>
                  <a:cubicBezTo>
                    <a:pt x="534" y="45894"/>
                    <a:pt x="801" y="46294"/>
                    <a:pt x="1068" y="46695"/>
                  </a:cubicBezTo>
                  <a:cubicBezTo>
                    <a:pt x="1601" y="47495"/>
                    <a:pt x="2135" y="48296"/>
                    <a:pt x="2702" y="49063"/>
                  </a:cubicBezTo>
                  <a:cubicBezTo>
                    <a:pt x="2745" y="49128"/>
                    <a:pt x="2830" y="49164"/>
                    <a:pt x="2912" y="49164"/>
                  </a:cubicBezTo>
                  <a:cubicBezTo>
                    <a:pt x="2956" y="49164"/>
                    <a:pt x="3000" y="49153"/>
                    <a:pt x="3036" y="49130"/>
                  </a:cubicBezTo>
                  <a:cubicBezTo>
                    <a:pt x="3169" y="49063"/>
                    <a:pt x="3169" y="48896"/>
                    <a:pt x="3102" y="48763"/>
                  </a:cubicBezTo>
                  <a:cubicBezTo>
                    <a:pt x="2569" y="47995"/>
                    <a:pt x="2035" y="47195"/>
                    <a:pt x="1535" y="46394"/>
                  </a:cubicBezTo>
                  <a:cubicBezTo>
                    <a:pt x="1268" y="45994"/>
                    <a:pt x="1034" y="45594"/>
                    <a:pt x="801" y="45160"/>
                  </a:cubicBezTo>
                  <a:cubicBezTo>
                    <a:pt x="734" y="45060"/>
                    <a:pt x="701" y="44960"/>
                    <a:pt x="667" y="44860"/>
                  </a:cubicBezTo>
                  <a:lnTo>
                    <a:pt x="601" y="44726"/>
                  </a:lnTo>
                  <a:cubicBezTo>
                    <a:pt x="584" y="44710"/>
                    <a:pt x="584" y="44710"/>
                    <a:pt x="588" y="44710"/>
                  </a:cubicBezTo>
                  <a:cubicBezTo>
                    <a:pt x="592" y="44710"/>
                    <a:pt x="601" y="44710"/>
                    <a:pt x="601" y="44693"/>
                  </a:cubicBezTo>
                  <a:lnTo>
                    <a:pt x="601" y="44626"/>
                  </a:lnTo>
                  <a:cubicBezTo>
                    <a:pt x="601" y="44426"/>
                    <a:pt x="601" y="44193"/>
                    <a:pt x="634" y="43959"/>
                  </a:cubicBezTo>
                  <a:cubicBezTo>
                    <a:pt x="834" y="42058"/>
                    <a:pt x="1134" y="40190"/>
                    <a:pt x="1435" y="38289"/>
                  </a:cubicBezTo>
                  <a:cubicBezTo>
                    <a:pt x="1997" y="34547"/>
                    <a:pt x="2626" y="30773"/>
                    <a:pt x="3288" y="27032"/>
                  </a:cubicBezTo>
                  <a:lnTo>
                    <a:pt x="3288" y="27032"/>
                  </a:lnTo>
                  <a:cubicBezTo>
                    <a:pt x="5205" y="23990"/>
                    <a:pt x="7122" y="20915"/>
                    <a:pt x="8973" y="17841"/>
                  </a:cubicBezTo>
                  <a:cubicBezTo>
                    <a:pt x="10841" y="14705"/>
                    <a:pt x="12709" y="11569"/>
                    <a:pt x="14477" y="8367"/>
                  </a:cubicBezTo>
                  <a:cubicBezTo>
                    <a:pt x="15345" y="6766"/>
                    <a:pt x="16178" y="5165"/>
                    <a:pt x="16912" y="3397"/>
                  </a:cubicBezTo>
                  <a:cubicBezTo>
                    <a:pt x="17079" y="2963"/>
                    <a:pt x="17246" y="2530"/>
                    <a:pt x="17346" y="1929"/>
                  </a:cubicBezTo>
                  <a:cubicBezTo>
                    <a:pt x="17379" y="1629"/>
                    <a:pt x="17379" y="1162"/>
                    <a:pt x="17079" y="762"/>
                  </a:cubicBezTo>
                  <a:cubicBezTo>
                    <a:pt x="16812" y="361"/>
                    <a:pt x="16412" y="195"/>
                    <a:pt x="16112" y="128"/>
                  </a:cubicBezTo>
                  <a:cubicBezTo>
                    <a:pt x="15756" y="29"/>
                    <a:pt x="15425" y="1"/>
                    <a:pt x="15109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58"/>
            <p:cNvSpPr/>
            <p:nvPr/>
          </p:nvSpPr>
          <p:spPr>
            <a:xfrm>
              <a:off x="3105758" y="2582266"/>
              <a:ext cx="194630" cy="145523"/>
            </a:xfrm>
            <a:custGeom>
              <a:rect b="b" l="l" r="r" t="t"/>
              <a:pathLst>
                <a:path extrusionOk="0" h="7358" w="9841">
                  <a:moveTo>
                    <a:pt x="6013" y="1"/>
                  </a:moveTo>
                  <a:cubicBezTo>
                    <a:pt x="5933" y="1"/>
                    <a:pt x="5852" y="3"/>
                    <a:pt x="5771" y="9"/>
                  </a:cubicBezTo>
                  <a:cubicBezTo>
                    <a:pt x="3736" y="175"/>
                    <a:pt x="0" y="2244"/>
                    <a:pt x="134" y="4278"/>
                  </a:cubicBezTo>
                  <a:cubicBezTo>
                    <a:pt x="292" y="6208"/>
                    <a:pt x="3869" y="7358"/>
                    <a:pt x="5946" y="7358"/>
                  </a:cubicBezTo>
                  <a:cubicBezTo>
                    <a:pt x="6059" y="7358"/>
                    <a:pt x="6168" y="7354"/>
                    <a:pt x="6271" y="7347"/>
                  </a:cubicBezTo>
                  <a:cubicBezTo>
                    <a:pt x="8306" y="7214"/>
                    <a:pt x="9841" y="5446"/>
                    <a:pt x="9674" y="3411"/>
                  </a:cubicBezTo>
                  <a:cubicBezTo>
                    <a:pt x="9546" y="1491"/>
                    <a:pt x="7913" y="1"/>
                    <a:pt x="601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58"/>
            <p:cNvSpPr/>
            <p:nvPr/>
          </p:nvSpPr>
          <p:spPr>
            <a:xfrm>
              <a:off x="3107063" y="2612111"/>
              <a:ext cx="193325" cy="118111"/>
            </a:xfrm>
            <a:custGeom>
              <a:rect b="b" l="l" r="r" t="t"/>
              <a:pathLst>
                <a:path extrusionOk="0" h="5972" w="9775">
                  <a:moveTo>
                    <a:pt x="9608" y="1902"/>
                  </a:moveTo>
                  <a:cubicBezTo>
                    <a:pt x="9574" y="1335"/>
                    <a:pt x="9408" y="768"/>
                    <a:pt x="9107" y="301"/>
                  </a:cubicBezTo>
                  <a:cubicBezTo>
                    <a:pt x="8740" y="1402"/>
                    <a:pt x="7540" y="1802"/>
                    <a:pt x="6172" y="1635"/>
                  </a:cubicBezTo>
                  <a:cubicBezTo>
                    <a:pt x="5038" y="1468"/>
                    <a:pt x="4337" y="735"/>
                    <a:pt x="3337" y="268"/>
                  </a:cubicBezTo>
                  <a:cubicBezTo>
                    <a:pt x="2903" y="67"/>
                    <a:pt x="2436" y="1"/>
                    <a:pt x="1969" y="1"/>
                  </a:cubicBezTo>
                  <a:cubicBezTo>
                    <a:pt x="835" y="801"/>
                    <a:pt x="1" y="1802"/>
                    <a:pt x="68" y="2769"/>
                  </a:cubicBezTo>
                  <a:cubicBezTo>
                    <a:pt x="234" y="4804"/>
                    <a:pt x="4204" y="5972"/>
                    <a:pt x="6205" y="5838"/>
                  </a:cubicBezTo>
                  <a:cubicBezTo>
                    <a:pt x="8240" y="5705"/>
                    <a:pt x="9775" y="3937"/>
                    <a:pt x="9608" y="1902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58"/>
            <p:cNvSpPr/>
            <p:nvPr/>
          </p:nvSpPr>
          <p:spPr>
            <a:xfrm>
              <a:off x="3100477" y="2589248"/>
              <a:ext cx="95011" cy="85281"/>
            </a:xfrm>
            <a:custGeom>
              <a:rect b="b" l="l" r="r" t="t"/>
              <a:pathLst>
                <a:path extrusionOk="0" h="4312" w="4804">
                  <a:moveTo>
                    <a:pt x="2390" y="1"/>
                  </a:moveTo>
                  <a:cubicBezTo>
                    <a:pt x="1465" y="1"/>
                    <a:pt x="608" y="599"/>
                    <a:pt x="334" y="1557"/>
                  </a:cubicBezTo>
                  <a:cubicBezTo>
                    <a:pt x="0" y="2691"/>
                    <a:pt x="667" y="3892"/>
                    <a:pt x="1802" y="4226"/>
                  </a:cubicBezTo>
                  <a:cubicBezTo>
                    <a:pt x="2000" y="4284"/>
                    <a:pt x="2200" y="4312"/>
                    <a:pt x="2398" y="4312"/>
                  </a:cubicBezTo>
                  <a:cubicBezTo>
                    <a:pt x="3329" y="4312"/>
                    <a:pt x="4195" y="3694"/>
                    <a:pt x="4470" y="2758"/>
                  </a:cubicBezTo>
                  <a:cubicBezTo>
                    <a:pt x="4804" y="1624"/>
                    <a:pt x="4137" y="423"/>
                    <a:pt x="3002" y="89"/>
                  </a:cubicBezTo>
                  <a:cubicBezTo>
                    <a:pt x="2799" y="29"/>
                    <a:pt x="2593" y="1"/>
                    <a:pt x="2390" y="1"/>
                  </a:cubicBezTo>
                  <a:close/>
                </a:path>
              </a:pathLst>
            </a:custGeom>
            <a:solidFill>
              <a:srgbClr val="5C4F5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58"/>
            <p:cNvSpPr/>
            <p:nvPr/>
          </p:nvSpPr>
          <p:spPr>
            <a:xfrm>
              <a:off x="3119602" y="2599315"/>
              <a:ext cx="41592" cy="37241"/>
            </a:xfrm>
            <a:custGeom>
              <a:rect b="b" l="l" r="r" t="t"/>
              <a:pathLst>
                <a:path extrusionOk="0" h="1883" w="2103">
                  <a:moveTo>
                    <a:pt x="1021" y="1"/>
                  </a:moveTo>
                  <a:cubicBezTo>
                    <a:pt x="624" y="1"/>
                    <a:pt x="269" y="275"/>
                    <a:pt x="134" y="681"/>
                  </a:cubicBezTo>
                  <a:cubicBezTo>
                    <a:pt x="1" y="1181"/>
                    <a:pt x="301" y="1682"/>
                    <a:pt x="801" y="1849"/>
                  </a:cubicBezTo>
                  <a:cubicBezTo>
                    <a:pt x="888" y="1872"/>
                    <a:pt x="974" y="1883"/>
                    <a:pt x="1059" y="1883"/>
                  </a:cubicBezTo>
                  <a:cubicBezTo>
                    <a:pt x="1465" y="1883"/>
                    <a:pt x="1831" y="1629"/>
                    <a:pt x="1969" y="1215"/>
                  </a:cubicBezTo>
                  <a:cubicBezTo>
                    <a:pt x="2102" y="714"/>
                    <a:pt x="1802" y="181"/>
                    <a:pt x="1302" y="47"/>
                  </a:cubicBezTo>
                  <a:cubicBezTo>
                    <a:pt x="1207" y="16"/>
                    <a:pt x="1113" y="1"/>
                    <a:pt x="1021" y="1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58"/>
            <p:cNvSpPr/>
            <p:nvPr/>
          </p:nvSpPr>
          <p:spPr>
            <a:xfrm>
              <a:off x="3104433" y="2596289"/>
              <a:ext cx="92381" cy="78141"/>
            </a:xfrm>
            <a:custGeom>
              <a:rect b="b" l="l" r="r" t="t"/>
              <a:pathLst>
                <a:path extrusionOk="0" h="3951" w="4671">
                  <a:moveTo>
                    <a:pt x="3403" y="0"/>
                  </a:moveTo>
                  <a:cubicBezTo>
                    <a:pt x="3670" y="334"/>
                    <a:pt x="3837" y="767"/>
                    <a:pt x="3837" y="1234"/>
                  </a:cubicBezTo>
                  <a:cubicBezTo>
                    <a:pt x="3837" y="2248"/>
                    <a:pt x="3003" y="3070"/>
                    <a:pt x="1995" y="3070"/>
                  </a:cubicBezTo>
                  <a:cubicBezTo>
                    <a:pt x="1975" y="3070"/>
                    <a:pt x="1955" y="3070"/>
                    <a:pt x="1935" y="3069"/>
                  </a:cubicBezTo>
                  <a:cubicBezTo>
                    <a:pt x="968" y="3069"/>
                    <a:pt x="201" y="2368"/>
                    <a:pt x="67" y="1468"/>
                  </a:cubicBezTo>
                  <a:lnTo>
                    <a:pt x="67" y="1468"/>
                  </a:lnTo>
                  <a:cubicBezTo>
                    <a:pt x="0" y="1901"/>
                    <a:pt x="67" y="2402"/>
                    <a:pt x="301" y="2835"/>
                  </a:cubicBezTo>
                  <a:cubicBezTo>
                    <a:pt x="710" y="3540"/>
                    <a:pt x="1444" y="3950"/>
                    <a:pt x="2198" y="3950"/>
                  </a:cubicBezTo>
                  <a:cubicBezTo>
                    <a:pt x="2550" y="3950"/>
                    <a:pt x="2907" y="3861"/>
                    <a:pt x="3236" y="3669"/>
                  </a:cubicBezTo>
                  <a:cubicBezTo>
                    <a:pt x="4304" y="3102"/>
                    <a:pt x="4670" y="1801"/>
                    <a:pt x="4103" y="767"/>
                  </a:cubicBezTo>
                  <a:cubicBezTo>
                    <a:pt x="3937" y="434"/>
                    <a:pt x="3670" y="200"/>
                    <a:pt x="3403" y="0"/>
                  </a:cubicBezTo>
                  <a:close/>
                </a:path>
              </a:pathLst>
            </a:custGeom>
            <a:solidFill>
              <a:srgbClr val="77515B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58"/>
            <p:cNvSpPr/>
            <p:nvPr/>
          </p:nvSpPr>
          <p:spPr>
            <a:xfrm>
              <a:off x="3144680" y="2609777"/>
              <a:ext cx="481602" cy="342250"/>
            </a:xfrm>
            <a:custGeom>
              <a:rect b="b" l="l" r="r" t="t"/>
              <a:pathLst>
                <a:path extrusionOk="0" h="17305" w="24351">
                  <a:moveTo>
                    <a:pt x="14261" y="0"/>
                  </a:moveTo>
                  <a:cubicBezTo>
                    <a:pt x="9762" y="0"/>
                    <a:pt x="2057" y="3053"/>
                    <a:pt x="1101" y="6356"/>
                  </a:cubicBezTo>
                  <a:cubicBezTo>
                    <a:pt x="0" y="10126"/>
                    <a:pt x="8139" y="15830"/>
                    <a:pt x="11942" y="16931"/>
                  </a:cubicBezTo>
                  <a:cubicBezTo>
                    <a:pt x="12773" y="17181"/>
                    <a:pt x="13734" y="17304"/>
                    <a:pt x="14738" y="17304"/>
                  </a:cubicBezTo>
                  <a:cubicBezTo>
                    <a:pt x="18290" y="17304"/>
                    <a:pt x="22392" y="15759"/>
                    <a:pt x="23250" y="12794"/>
                  </a:cubicBezTo>
                  <a:cubicBezTo>
                    <a:pt x="24351" y="8992"/>
                    <a:pt x="19848" y="1320"/>
                    <a:pt x="16045" y="219"/>
                  </a:cubicBezTo>
                  <a:cubicBezTo>
                    <a:pt x="15546" y="70"/>
                    <a:pt x="14940" y="0"/>
                    <a:pt x="1426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58"/>
            <p:cNvSpPr/>
            <p:nvPr/>
          </p:nvSpPr>
          <p:spPr>
            <a:xfrm>
              <a:off x="3285198" y="2609480"/>
              <a:ext cx="205192" cy="46912"/>
            </a:xfrm>
            <a:custGeom>
              <a:rect b="b" l="l" r="r" t="t"/>
              <a:pathLst>
                <a:path extrusionOk="0" h="2372" w="10375">
                  <a:moveTo>
                    <a:pt x="7306" y="0"/>
                  </a:moveTo>
                  <a:cubicBezTo>
                    <a:pt x="5237" y="0"/>
                    <a:pt x="2502" y="634"/>
                    <a:pt x="0" y="1635"/>
                  </a:cubicBezTo>
                  <a:cubicBezTo>
                    <a:pt x="100" y="1701"/>
                    <a:pt x="200" y="1735"/>
                    <a:pt x="334" y="1768"/>
                  </a:cubicBezTo>
                  <a:cubicBezTo>
                    <a:pt x="458" y="1789"/>
                    <a:pt x="589" y="1797"/>
                    <a:pt x="723" y="1797"/>
                  </a:cubicBezTo>
                  <a:cubicBezTo>
                    <a:pt x="1021" y="1797"/>
                    <a:pt x="1336" y="1758"/>
                    <a:pt x="1635" y="1735"/>
                  </a:cubicBezTo>
                  <a:cubicBezTo>
                    <a:pt x="2269" y="1735"/>
                    <a:pt x="2902" y="1835"/>
                    <a:pt x="3536" y="1968"/>
                  </a:cubicBezTo>
                  <a:cubicBezTo>
                    <a:pt x="4540" y="2160"/>
                    <a:pt x="5700" y="2372"/>
                    <a:pt x="6811" y="2372"/>
                  </a:cubicBezTo>
                  <a:cubicBezTo>
                    <a:pt x="8213" y="2372"/>
                    <a:pt x="9537" y="2036"/>
                    <a:pt x="10374" y="901"/>
                  </a:cubicBezTo>
                  <a:cubicBezTo>
                    <a:pt x="9874" y="601"/>
                    <a:pt x="9407" y="367"/>
                    <a:pt x="8940" y="234"/>
                  </a:cubicBezTo>
                  <a:cubicBezTo>
                    <a:pt x="8540" y="100"/>
                    <a:pt x="8106" y="34"/>
                    <a:pt x="7606" y="34"/>
                  </a:cubicBezTo>
                  <a:cubicBezTo>
                    <a:pt x="7579" y="88"/>
                    <a:pt x="7529" y="143"/>
                    <a:pt x="7457" y="143"/>
                  </a:cubicBezTo>
                  <a:cubicBezTo>
                    <a:pt x="7441" y="143"/>
                    <a:pt x="7424" y="140"/>
                    <a:pt x="7406" y="134"/>
                  </a:cubicBezTo>
                  <a:cubicBezTo>
                    <a:pt x="7339" y="100"/>
                    <a:pt x="7306" y="67"/>
                    <a:pt x="7306" y="0"/>
                  </a:cubicBezTo>
                  <a:close/>
                </a:path>
              </a:pathLst>
            </a:custGeom>
            <a:solidFill>
              <a:srgbClr val="88434E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58"/>
            <p:cNvSpPr/>
            <p:nvPr/>
          </p:nvSpPr>
          <p:spPr>
            <a:xfrm>
              <a:off x="3144680" y="2665549"/>
              <a:ext cx="474363" cy="301508"/>
            </a:xfrm>
            <a:custGeom>
              <a:rect b="b" l="l" r="r" t="t"/>
              <a:pathLst>
                <a:path extrusionOk="0" h="15245" w="23985">
                  <a:moveTo>
                    <a:pt x="19981" y="468"/>
                  </a:moveTo>
                  <a:cubicBezTo>
                    <a:pt x="18347" y="301"/>
                    <a:pt x="16679" y="368"/>
                    <a:pt x="15278" y="1201"/>
                  </a:cubicBezTo>
                  <a:cubicBezTo>
                    <a:pt x="13777" y="2102"/>
                    <a:pt x="13210" y="3603"/>
                    <a:pt x="12576" y="5138"/>
                  </a:cubicBezTo>
                  <a:cubicBezTo>
                    <a:pt x="11875" y="6772"/>
                    <a:pt x="10374" y="8607"/>
                    <a:pt x="8373" y="8407"/>
                  </a:cubicBezTo>
                  <a:cubicBezTo>
                    <a:pt x="6939" y="8273"/>
                    <a:pt x="6171" y="6872"/>
                    <a:pt x="5704" y="5671"/>
                  </a:cubicBezTo>
                  <a:cubicBezTo>
                    <a:pt x="5037" y="3870"/>
                    <a:pt x="4804" y="1902"/>
                    <a:pt x="4637" y="1"/>
                  </a:cubicBezTo>
                  <a:cubicBezTo>
                    <a:pt x="2836" y="1035"/>
                    <a:pt x="1468" y="2269"/>
                    <a:pt x="1101" y="3536"/>
                  </a:cubicBezTo>
                  <a:cubicBezTo>
                    <a:pt x="0" y="7306"/>
                    <a:pt x="8139" y="13010"/>
                    <a:pt x="11942" y="14111"/>
                  </a:cubicBezTo>
                  <a:cubicBezTo>
                    <a:pt x="15711" y="15245"/>
                    <a:pt x="22149" y="13777"/>
                    <a:pt x="23250" y="9974"/>
                  </a:cubicBezTo>
                  <a:cubicBezTo>
                    <a:pt x="23984" y="7506"/>
                    <a:pt x="22283" y="3370"/>
                    <a:pt x="19981" y="468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58"/>
            <p:cNvSpPr/>
            <p:nvPr/>
          </p:nvSpPr>
          <p:spPr>
            <a:xfrm>
              <a:off x="3383492" y="2709712"/>
              <a:ext cx="297552" cy="266878"/>
            </a:xfrm>
            <a:custGeom>
              <a:rect b="b" l="l" r="r" t="t"/>
              <a:pathLst>
                <a:path extrusionOk="0" h="13494" w="15045">
                  <a:moveTo>
                    <a:pt x="7522" y="0"/>
                  </a:moveTo>
                  <a:cubicBezTo>
                    <a:pt x="4606" y="0"/>
                    <a:pt x="1920" y="1904"/>
                    <a:pt x="1068" y="4873"/>
                  </a:cubicBezTo>
                  <a:cubicBezTo>
                    <a:pt x="1" y="8442"/>
                    <a:pt x="2069" y="12178"/>
                    <a:pt x="5638" y="13212"/>
                  </a:cubicBezTo>
                  <a:cubicBezTo>
                    <a:pt x="6275" y="13403"/>
                    <a:pt x="6919" y="13493"/>
                    <a:pt x="7552" y="13493"/>
                  </a:cubicBezTo>
                  <a:cubicBezTo>
                    <a:pt x="10466" y="13493"/>
                    <a:pt x="13161" y="11574"/>
                    <a:pt x="14011" y="8642"/>
                  </a:cubicBezTo>
                  <a:cubicBezTo>
                    <a:pt x="15045" y="5039"/>
                    <a:pt x="13010" y="1303"/>
                    <a:pt x="9407" y="269"/>
                  </a:cubicBezTo>
                  <a:cubicBezTo>
                    <a:pt x="8779" y="87"/>
                    <a:pt x="8145" y="0"/>
                    <a:pt x="7522" y="0"/>
                  </a:cubicBezTo>
                  <a:close/>
                </a:path>
              </a:pathLst>
            </a:custGeom>
            <a:solidFill>
              <a:srgbClr val="3D2B2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58"/>
            <p:cNvSpPr/>
            <p:nvPr/>
          </p:nvSpPr>
          <p:spPr>
            <a:xfrm>
              <a:off x="3383492" y="2746043"/>
              <a:ext cx="291619" cy="230309"/>
            </a:xfrm>
            <a:custGeom>
              <a:rect b="b" l="l" r="r" t="t"/>
              <a:pathLst>
                <a:path extrusionOk="0" h="11645" w="14745">
                  <a:moveTo>
                    <a:pt x="12176" y="0"/>
                  </a:moveTo>
                  <a:cubicBezTo>
                    <a:pt x="10942" y="234"/>
                    <a:pt x="9774" y="634"/>
                    <a:pt x="8773" y="1368"/>
                  </a:cubicBezTo>
                  <a:cubicBezTo>
                    <a:pt x="7372" y="2369"/>
                    <a:pt x="6505" y="3903"/>
                    <a:pt x="5771" y="5404"/>
                  </a:cubicBezTo>
                  <a:cubicBezTo>
                    <a:pt x="5722" y="5453"/>
                    <a:pt x="5674" y="5484"/>
                    <a:pt x="5625" y="5484"/>
                  </a:cubicBezTo>
                  <a:cubicBezTo>
                    <a:pt x="5607" y="5484"/>
                    <a:pt x="5589" y="5480"/>
                    <a:pt x="5571" y="5471"/>
                  </a:cubicBezTo>
                  <a:cubicBezTo>
                    <a:pt x="3036" y="5037"/>
                    <a:pt x="2469" y="2669"/>
                    <a:pt x="2536" y="400"/>
                  </a:cubicBezTo>
                  <a:lnTo>
                    <a:pt x="2536" y="400"/>
                  </a:lnTo>
                  <a:cubicBezTo>
                    <a:pt x="1869" y="1134"/>
                    <a:pt x="1335" y="2002"/>
                    <a:pt x="1068" y="3036"/>
                  </a:cubicBezTo>
                  <a:cubicBezTo>
                    <a:pt x="1" y="6605"/>
                    <a:pt x="2069" y="10341"/>
                    <a:pt x="5638" y="11375"/>
                  </a:cubicBezTo>
                  <a:cubicBezTo>
                    <a:pt x="6267" y="11557"/>
                    <a:pt x="6902" y="11644"/>
                    <a:pt x="7528" y="11644"/>
                  </a:cubicBezTo>
                  <a:cubicBezTo>
                    <a:pt x="10451" y="11644"/>
                    <a:pt x="13159" y="9745"/>
                    <a:pt x="14011" y="6805"/>
                  </a:cubicBezTo>
                  <a:cubicBezTo>
                    <a:pt x="14744" y="4270"/>
                    <a:pt x="13944" y="1701"/>
                    <a:pt x="12176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58"/>
            <p:cNvSpPr/>
            <p:nvPr/>
          </p:nvSpPr>
          <p:spPr>
            <a:xfrm>
              <a:off x="2471100" y="2811348"/>
              <a:ext cx="976415" cy="880099"/>
            </a:xfrm>
            <a:custGeom>
              <a:rect b="b" l="l" r="r" t="t"/>
              <a:pathLst>
                <a:path extrusionOk="0" h="44500" w="49370">
                  <a:moveTo>
                    <a:pt x="6807" y="43741"/>
                  </a:moveTo>
                  <a:lnTo>
                    <a:pt x="6807" y="43741"/>
                  </a:lnTo>
                  <a:cubicBezTo>
                    <a:pt x="6805" y="43747"/>
                    <a:pt x="6805" y="43755"/>
                    <a:pt x="6805" y="43765"/>
                  </a:cubicBezTo>
                  <a:cubicBezTo>
                    <a:pt x="6784" y="43765"/>
                    <a:pt x="6790" y="43751"/>
                    <a:pt x="6807" y="43741"/>
                  </a:cubicBezTo>
                  <a:close/>
                  <a:moveTo>
                    <a:pt x="39028" y="1"/>
                  </a:moveTo>
                  <a:cubicBezTo>
                    <a:pt x="37527" y="1"/>
                    <a:pt x="36026" y="34"/>
                    <a:pt x="34525" y="101"/>
                  </a:cubicBezTo>
                  <a:cubicBezTo>
                    <a:pt x="33758" y="167"/>
                    <a:pt x="32991" y="234"/>
                    <a:pt x="32224" y="334"/>
                  </a:cubicBezTo>
                  <a:cubicBezTo>
                    <a:pt x="31490" y="401"/>
                    <a:pt x="30723" y="534"/>
                    <a:pt x="29922" y="734"/>
                  </a:cubicBezTo>
                  <a:lnTo>
                    <a:pt x="29355" y="868"/>
                  </a:lnTo>
                  <a:cubicBezTo>
                    <a:pt x="29155" y="935"/>
                    <a:pt x="28955" y="1001"/>
                    <a:pt x="28754" y="1101"/>
                  </a:cubicBezTo>
                  <a:lnTo>
                    <a:pt x="28421" y="1235"/>
                  </a:lnTo>
                  <a:cubicBezTo>
                    <a:pt x="28321" y="1268"/>
                    <a:pt x="28221" y="1301"/>
                    <a:pt x="28121" y="1368"/>
                  </a:cubicBezTo>
                  <a:lnTo>
                    <a:pt x="27820" y="1568"/>
                  </a:lnTo>
                  <a:cubicBezTo>
                    <a:pt x="27720" y="1635"/>
                    <a:pt x="27620" y="1702"/>
                    <a:pt x="27520" y="1768"/>
                  </a:cubicBezTo>
                  <a:cubicBezTo>
                    <a:pt x="26820" y="2369"/>
                    <a:pt x="26319" y="3036"/>
                    <a:pt x="25886" y="3703"/>
                  </a:cubicBezTo>
                  <a:cubicBezTo>
                    <a:pt x="25085" y="5104"/>
                    <a:pt x="24551" y="6539"/>
                    <a:pt x="24051" y="7973"/>
                  </a:cubicBezTo>
                  <a:cubicBezTo>
                    <a:pt x="23152" y="10869"/>
                    <a:pt x="22553" y="13765"/>
                    <a:pt x="22119" y="16727"/>
                  </a:cubicBezTo>
                  <a:lnTo>
                    <a:pt x="22119" y="16727"/>
                  </a:lnTo>
                  <a:cubicBezTo>
                    <a:pt x="19149" y="22271"/>
                    <a:pt x="16146" y="27814"/>
                    <a:pt x="13110" y="33324"/>
                  </a:cubicBezTo>
                  <a:cubicBezTo>
                    <a:pt x="11542" y="36093"/>
                    <a:pt x="9974" y="38895"/>
                    <a:pt x="8307" y="41564"/>
                  </a:cubicBezTo>
                  <a:cubicBezTo>
                    <a:pt x="7906" y="42231"/>
                    <a:pt x="7473" y="42931"/>
                    <a:pt x="7006" y="43498"/>
                  </a:cubicBezTo>
                  <a:cubicBezTo>
                    <a:pt x="6972" y="43565"/>
                    <a:pt x="6906" y="43665"/>
                    <a:pt x="6839" y="43698"/>
                  </a:cubicBezTo>
                  <a:cubicBezTo>
                    <a:pt x="6822" y="43715"/>
                    <a:pt x="6814" y="43723"/>
                    <a:pt x="6810" y="43732"/>
                  </a:cubicBezTo>
                  <a:lnTo>
                    <a:pt x="6810" y="43732"/>
                  </a:lnTo>
                  <a:cubicBezTo>
                    <a:pt x="6653" y="43728"/>
                    <a:pt x="6494" y="43698"/>
                    <a:pt x="6305" y="43698"/>
                  </a:cubicBezTo>
                  <a:cubicBezTo>
                    <a:pt x="5905" y="43665"/>
                    <a:pt x="5538" y="43598"/>
                    <a:pt x="5138" y="43565"/>
                  </a:cubicBezTo>
                  <a:cubicBezTo>
                    <a:pt x="3570" y="43332"/>
                    <a:pt x="2002" y="43031"/>
                    <a:pt x="468" y="42698"/>
                  </a:cubicBezTo>
                  <a:cubicBezTo>
                    <a:pt x="447" y="42694"/>
                    <a:pt x="426" y="42693"/>
                    <a:pt x="406" y="42693"/>
                  </a:cubicBezTo>
                  <a:cubicBezTo>
                    <a:pt x="234" y="42693"/>
                    <a:pt x="97" y="42815"/>
                    <a:pt x="67" y="42965"/>
                  </a:cubicBezTo>
                  <a:cubicBezTo>
                    <a:pt x="1" y="43165"/>
                    <a:pt x="134" y="43332"/>
                    <a:pt x="334" y="43365"/>
                  </a:cubicBezTo>
                  <a:cubicBezTo>
                    <a:pt x="1869" y="43732"/>
                    <a:pt x="3436" y="44032"/>
                    <a:pt x="5038" y="44299"/>
                  </a:cubicBezTo>
                  <a:cubicBezTo>
                    <a:pt x="5438" y="44366"/>
                    <a:pt x="5805" y="44432"/>
                    <a:pt x="6238" y="44466"/>
                  </a:cubicBezTo>
                  <a:cubicBezTo>
                    <a:pt x="6439" y="44499"/>
                    <a:pt x="6639" y="44499"/>
                    <a:pt x="6872" y="44499"/>
                  </a:cubicBezTo>
                  <a:lnTo>
                    <a:pt x="6972" y="44499"/>
                  </a:lnTo>
                  <a:cubicBezTo>
                    <a:pt x="7039" y="44499"/>
                    <a:pt x="7072" y="44466"/>
                    <a:pt x="7106" y="44466"/>
                  </a:cubicBezTo>
                  <a:cubicBezTo>
                    <a:pt x="7172" y="44432"/>
                    <a:pt x="7206" y="44432"/>
                    <a:pt x="7206" y="44432"/>
                  </a:cubicBezTo>
                  <a:cubicBezTo>
                    <a:pt x="7272" y="44366"/>
                    <a:pt x="7339" y="44299"/>
                    <a:pt x="7406" y="44266"/>
                  </a:cubicBezTo>
                  <a:cubicBezTo>
                    <a:pt x="7473" y="44199"/>
                    <a:pt x="7539" y="44099"/>
                    <a:pt x="7639" y="44032"/>
                  </a:cubicBezTo>
                  <a:cubicBezTo>
                    <a:pt x="8173" y="43365"/>
                    <a:pt x="8573" y="42698"/>
                    <a:pt x="9007" y="42031"/>
                  </a:cubicBezTo>
                  <a:cubicBezTo>
                    <a:pt x="10742" y="39329"/>
                    <a:pt x="12343" y="36560"/>
                    <a:pt x="13944" y="33791"/>
                  </a:cubicBezTo>
                  <a:cubicBezTo>
                    <a:pt x="17113" y="28287"/>
                    <a:pt x="20215" y="22717"/>
                    <a:pt x="23317" y="17146"/>
                  </a:cubicBezTo>
                  <a:cubicBezTo>
                    <a:pt x="23351" y="17079"/>
                    <a:pt x="23351" y="17013"/>
                    <a:pt x="23384" y="16946"/>
                  </a:cubicBezTo>
                  <a:cubicBezTo>
                    <a:pt x="23617" y="15512"/>
                    <a:pt x="23951" y="14077"/>
                    <a:pt x="24318" y="12643"/>
                  </a:cubicBezTo>
                  <a:cubicBezTo>
                    <a:pt x="24685" y="11242"/>
                    <a:pt x="25085" y="9841"/>
                    <a:pt x="25619" y="8507"/>
                  </a:cubicBezTo>
                  <a:cubicBezTo>
                    <a:pt x="26119" y="7139"/>
                    <a:pt x="26686" y="5838"/>
                    <a:pt x="27454" y="4704"/>
                  </a:cubicBezTo>
                  <a:cubicBezTo>
                    <a:pt x="27820" y="4137"/>
                    <a:pt x="28254" y="3636"/>
                    <a:pt x="28721" y="3303"/>
                  </a:cubicBezTo>
                  <a:cubicBezTo>
                    <a:pt x="28754" y="3270"/>
                    <a:pt x="28821" y="3236"/>
                    <a:pt x="28888" y="3203"/>
                  </a:cubicBezTo>
                  <a:lnTo>
                    <a:pt x="29055" y="3103"/>
                  </a:lnTo>
                  <a:cubicBezTo>
                    <a:pt x="29088" y="3069"/>
                    <a:pt x="29155" y="3036"/>
                    <a:pt x="29221" y="3036"/>
                  </a:cubicBezTo>
                  <a:lnTo>
                    <a:pt x="29422" y="2936"/>
                  </a:lnTo>
                  <a:lnTo>
                    <a:pt x="29889" y="2803"/>
                  </a:lnTo>
                  <a:lnTo>
                    <a:pt x="30389" y="2702"/>
                  </a:lnTo>
                  <a:cubicBezTo>
                    <a:pt x="31723" y="2469"/>
                    <a:pt x="33158" y="2369"/>
                    <a:pt x="34592" y="2369"/>
                  </a:cubicBezTo>
                  <a:cubicBezTo>
                    <a:pt x="34985" y="2360"/>
                    <a:pt x="35376" y="2356"/>
                    <a:pt x="35766" y="2356"/>
                  </a:cubicBezTo>
                  <a:cubicBezTo>
                    <a:pt x="36831" y="2356"/>
                    <a:pt x="37887" y="2387"/>
                    <a:pt x="38962" y="2436"/>
                  </a:cubicBezTo>
                  <a:cubicBezTo>
                    <a:pt x="41864" y="2569"/>
                    <a:pt x="44799" y="2836"/>
                    <a:pt x="47701" y="3169"/>
                  </a:cubicBezTo>
                  <a:lnTo>
                    <a:pt x="47768" y="3169"/>
                  </a:lnTo>
                  <a:cubicBezTo>
                    <a:pt x="47809" y="3173"/>
                    <a:pt x="47849" y="3175"/>
                    <a:pt x="47890" y="3175"/>
                  </a:cubicBezTo>
                  <a:cubicBezTo>
                    <a:pt x="48638" y="3175"/>
                    <a:pt x="49271" y="2597"/>
                    <a:pt x="49302" y="1869"/>
                  </a:cubicBezTo>
                  <a:cubicBezTo>
                    <a:pt x="49369" y="1068"/>
                    <a:pt x="48769" y="367"/>
                    <a:pt x="47968" y="334"/>
                  </a:cubicBezTo>
                  <a:cubicBezTo>
                    <a:pt x="44966" y="101"/>
                    <a:pt x="42031" y="1"/>
                    <a:pt x="39028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58"/>
            <p:cNvSpPr/>
            <p:nvPr/>
          </p:nvSpPr>
          <p:spPr>
            <a:xfrm>
              <a:off x="2916409" y="2930091"/>
              <a:ext cx="44875" cy="163639"/>
            </a:xfrm>
            <a:custGeom>
              <a:rect b="b" l="l" r="r" t="t"/>
              <a:pathLst>
                <a:path extrusionOk="0" h="8274" w="2269">
                  <a:moveTo>
                    <a:pt x="2269" y="1"/>
                  </a:moveTo>
                  <a:cubicBezTo>
                    <a:pt x="2002" y="635"/>
                    <a:pt x="1769" y="1302"/>
                    <a:pt x="1535" y="1969"/>
                  </a:cubicBezTo>
                  <a:cubicBezTo>
                    <a:pt x="901" y="4037"/>
                    <a:pt x="401" y="6172"/>
                    <a:pt x="1" y="8273"/>
                  </a:cubicBezTo>
                  <a:cubicBezTo>
                    <a:pt x="668" y="7273"/>
                    <a:pt x="1101" y="6172"/>
                    <a:pt x="1368" y="5004"/>
                  </a:cubicBezTo>
                  <a:cubicBezTo>
                    <a:pt x="1735" y="3570"/>
                    <a:pt x="1969" y="2102"/>
                    <a:pt x="2202" y="635"/>
                  </a:cubicBezTo>
                  <a:cubicBezTo>
                    <a:pt x="2236" y="401"/>
                    <a:pt x="2236" y="201"/>
                    <a:pt x="2269" y="1"/>
                  </a:cubicBezTo>
                  <a:close/>
                </a:path>
              </a:pathLst>
            </a:custGeom>
            <a:solidFill>
              <a:srgbClr val="27323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58"/>
            <p:cNvSpPr/>
            <p:nvPr/>
          </p:nvSpPr>
          <p:spPr>
            <a:xfrm>
              <a:off x="2607010" y="3676233"/>
              <a:ext cx="672" cy="20"/>
            </a:xfrm>
            <a:custGeom>
              <a:rect b="b" l="l" r="r" t="t"/>
              <a:pathLst>
                <a:path extrusionOk="0" h="1" w="3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4" y="1"/>
                    <a:pt x="34" y="1"/>
                    <a:pt x="0" y="1"/>
                  </a:cubicBezTo>
                  <a:close/>
                </a:path>
              </a:pathLst>
            </a:custGeom>
            <a:solidFill>
              <a:srgbClr val="151C2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58"/>
            <p:cNvSpPr/>
            <p:nvPr/>
          </p:nvSpPr>
          <p:spPr>
            <a:xfrm>
              <a:off x="2863642" y="1830350"/>
              <a:ext cx="377374" cy="980212"/>
            </a:xfrm>
            <a:custGeom>
              <a:rect b="b" l="l" r="r" t="t"/>
              <a:pathLst>
                <a:path extrusionOk="0" h="49562" w="19081">
                  <a:moveTo>
                    <a:pt x="1635" y="0"/>
                  </a:moveTo>
                  <a:cubicBezTo>
                    <a:pt x="1535" y="0"/>
                    <a:pt x="1468" y="67"/>
                    <a:pt x="1434" y="167"/>
                  </a:cubicBezTo>
                  <a:cubicBezTo>
                    <a:pt x="1068" y="4003"/>
                    <a:pt x="767" y="7873"/>
                    <a:pt x="500" y="11709"/>
                  </a:cubicBezTo>
                  <a:cubicBezTo>
                    <a:pt x="267" y="15545"/>
                    <a:pt x="33" y="19414"/>
                    <a:pt x="0" y="23284"/>
                  </a:cubicBezTo>
                  <a:cubicBezTo>
                    <a:pt x="0" y="24251"/>
                    <a:pt x="0" y="25218"/>
                    <a:pt x="33" y="26186"/>
                  </a:cubicBezTo>
                  <a:cubicBezTo>
                    <a:pt x="67" y="27153"/>
                    <a:pt x="134" y="28120"/>
                    <a:pt x="267" y="29088"/>
                  </a:cubicBezTo>
                  <a:cubicBezTo>
                    <a:pt x="367" y="29555"/>
                    <a:pt x="434" y="30055"/>
                    <a:pt x="667" y="30522"/>
                  </a:cubicBezTo>
                  <a:cubicBezTo>
                    <a:pt x="901" y="30989"/>
                    <a:pt x="1268" y="31356"/>
                    <a:pt x="1635" y="31690"/>
                  </a:cubicBezTo>
                  <a:cubicBezTo>
                    <a:pt x="2402" y="32290"/>
                    <a:pt x="3236" y="32791"/>
                    <a:pt x="4103" y="33224"/>
                  </a:cubicBezTo>
                  <a:cubicBezTo>
                    <a:pt x="5871" y="34091"/>
                    <a:pt x="7672" y="34759"/>
                    <a:pt x="9507" y="35392"/>
                  </a:cubicBezTo>
                  <a:cubicBezTo>
                    <a:pt x="11315" y="36017"/>
                    <a:pt x="13122" y="36544"/>
                    <a:pt x="14962" y="37038"/>
                  </a:cubicBezTo>
                  <a:lnTo>
                    <a:pt x="14962" y="37038"/>
                  </a:lnTo>
                  <a:lnTo>
                    <a:pt x="16845" y="48669"/>
                  </a:lnTo>
                  <a:cubicBezTo>
                    <a:pt x="16879" y="48735"/>
                    <a:pt x="16879" y="48769"/>
                    <a:pt x="16912" y="48835"/>
                  </a:cubicBezTo>
                  <a:cubicBezTo>
                    <a:pt x="17046" y="49262"/>
                    <a:pt x="17457" y="49561"/>
                    <a:pt x="17889" y="49561"/>
                  </a:cubicBezTo>
                  <a:cubicBezTo>
                    <a:pt x="17997" y="49561"/>
                    <a:pt x="18106" y="49543"/>
                    <a:pt x="18213" y="49502"/>
                  </a:cubicBezTo>
                  <a:cubicBezTo>
                    <a:pt x="18780" y="49336"/>
                    <a:pt x="19080" y="48735"/>
                    <a:pt x="18914" y="48202"/>
                  </a:cubicBezTo>
                  <a:lnTo>
                    <a:pt x="15278" y="36860"/>
                  </a:lnTo>
                  <a:lnTo>
                    <a:pt x="15244" y="36827"/>
                  </a:lnTo>
                  <a:cubicBezTo>
                    <a:pt x="15244" y="36793"/>
                    <a:pt x="15211" y="36727"/>
                    <a:pt x="15144" y="36727"/>
                  </a:cubicBezTo>
                  <a:cubicBezTo>
                    <a:pt x="13276" y="36226"/>
                    <a:pt x="11442" y="35693"/>
                    <a:pt x="9607" y="35059"/>
                  </a:cubicBezTo>
                  <a:cubicBezTo>
                    <a:pt x="7806" y="34458"/>
                    <a:pt x="5971" y="33758"/>
                    <a:pt x="4270" y="32924"/>
                  </a:cubicBezTo>
                  <a:cubicBezTo>
                    <a:pt x="3403" y="32490"/>
                    <a:pt x="2569" y="32023"/>
                    <a:pt x="1868" y="31423"/>
                  </a:cubicBezTo>
                  <a:cubicBezTo>
                    <a:pt x="1501" y="31123"/>
                    <a:pt x="1168" y="30789"/>
                    <a:pt x="967" y="30389"/>
                  </a:cubicBezTo>
                  <a:cubicBezTo>
                    <a:pt x="767" y="29989"/>
                    <a:pt x="701" y="29488"/>
                    <a:pt x="634" y="29021"/>
                  </a:cubicBezTo>
                  <a:cubicBezTo>
                    <a:pt x="467" y="28087"/>
                    <a:pt x="434" y="27120"/>
                    <a:pt x="400" y="26152"/>
                  </a:cubicBezTo>
                  <a:cubicBezTo>
                    <a:pt x="367" y="25218"/>
                    <a:pt x="367" y="24251"/>
                    <a:pt x="367" y="23284"/>
                  </a:cubicBezTo>
                  <a:cubicBezTo>
                    <a:pt x="400" y="19414"/>
                    <a:pt x="601" y="15578"/>
                    <a:pt x="834" y="11742"/>
                  </a:cubicBezTo>
                  <a:cubicBezTo>
                    <a:pt x="1101" y="7873"/>
                    <a:pt x="1434" y="4037"/>
                    <a:pt x="1801" y="201"/>
                  </a:cubicBezTo>
                  <a:cubicBezTo>
                    <a:pt x="1801" y="100"/>
                    <a:pt x="1735" y="34"/>
                    <a:pt x="1635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58"/>
            <p:cNvSpPr/>
            <p:nvPr/>
          </p:nvSpPr>
          <p:spPr>
            <a:xfrm>
              <a:off x="3385470" y="2867812"/>
              <a:ext cx="455238" cy="1055189"/>
            </a:xfrm>
            <a:custGeom>
              <a:rect b="b" l="l" r="r" t="t"/>
              <a:pathLst>
                <a:path extrusionOk="0" h="53353" w="23018">
                  <a:moveTo>
                    <a:pt x="1357" y="1"/>
                  </a:moveTo>
                  <a:cubicBezTo>
                    <a:pt x="1295" y="1"/>
                    <a:pt x="1232" y="5"/>
                    <a:pt x="1168" y="14"/>
                  </a:cubicBezTo>
                  <a:cubicBezTo>
                    <a:pt x="468" y="114"/>
                    <a:pt x="1" y="748"/>
                    <a:pt x="134" y="1449"/>
                  </a:cubicBezTo>
                  <a:lnTo>
                    <a:pt x="4137" y="27000"/>
                  </a:lnTo>
                  <a:cubicBezTo>
                    <a:pt x="4137" y="27034"/>
                    <a:pt x="4170" y="27067"/>
                    <a:pt x="4170" y="27100"/>
                  </a:cubicBezTo>
                  <a:lnTo>
                    <a:pt x="22389" y="50282"/>
                  </a:lnTo>
                  <a:lnTo>
                    <a:pt x="22650" y="53186"/>
                  </a:lnTo>
                  <a:cubicBezTo>
                    <a:pt x="22650" y="53286"/>
                    <a:pt x="22750" y="53352"/>
                    <a:pt x="22850" y="53352"/>
                  </a:cubicBezTo>
                  <a:cubicBezTo>
                    <a:pt x="22950" y="53352"/>
                    <a:pt x="23017" y="53252"/>
                    <a:pt x="22984" y="53152"/>
                  </a:cubicBezTo>
                  <a:lnTo>
                    <a:pt x="22717" y="50184"/>
                  </a:lnTo>
                  <a:cubicBezTo>
                    <a:pt x="22717" y="50150"/>
                    <a:pt x="22717" y="50117"/>
                    <a:pt x="22683" y="50117"/>
                  </a:cubicBezTo>
                  <a:lnTo>
                    <a:pt x="4466" y="26904"/>
                  </a:lnTo>
                  <a:lnTo>
                    <a:pt x="2636" y="1182"/>
                  </a:lnTo>
                  <a:cubicBezTo>
                    <a:pt x="2636" y="1148"/>
                    <a:pt x="2636" y="1082"/>
                    <a:pt x="2602" y="1048"/>
                  </a:cubicBezTo>
                  <a:cubicBezTo>
                    <a:pt x="2511" y="442"/>
                    <a:pt x="1979" y="1"/>
                    <a:pt x="1357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58"/>
            <p:cNvSpPr/>
            <p:nvPr/>
          </p:nvSpPr>
          <p:spPr>
            <a:xfrm>
              <a:off x="3503561" y="2817064"/>
              <a:ext cx="661716" cy="944475"/>
            </a:xfrm>
            <a:custGeom>
              <a:rect b="b" l="l" r="r" t="t"/>
              <a:pathLst>
                <a:path extrusionOk="0" h="47755" w="33458">
                  <a:moveTo>
                    <a:pt x="1441" y="0"/>
                  </a:moveTo>
                  <a:cubicBezTo>
                    <a:pt x="1294" y="0"/>
                    <a:pt x="1145" y="26"/>
                    <a:pt x="1001" y="78"/>
                  </a:cubicBezTo>
                  <a:cubicBezTo>
                    <a:pt x="334" y="345"/>
                    <a:pt x="1" y="1079"/>
                    <a:pt x="267" y="1713"/>
                  </a:cubicBezTo>
                  <a:lnTo>
                    <a:pt x="9541" y="25864"/>
                  </a:lnTo>
                  <a:cubicBezTo>
                    <a:pt x="9541" y="25897"/>
                    <a:pt x="9574" y="25930"/>
                    <a:pt x="9574" y="25930"/>
                  </a:cubicBezTo>
                  <a:lnTo>
                    <a:pt x="32240" y="44829"/>
                  </a:lnTo>
                  <a:lnTo>
                    <a:pt x="32240" y="44829"/>
                  </a:lnTo>
                  <a:lnTo>
                    <a:pt x="33091" y="47613"/>
                  </a:lnTo>
                  <a:cubicBezTo>
                    <a:pt x="33118" y="47695"/>
                    <a:pt x="33191" y="47755"/>
                    <a:pt x="33272" y="47755"/>
                  </a:cubicBezTo>
                  <a:cubicBezTo>
                    <a:pt x="33289" y="47755"/>
                    <a:pt x="33307" y="47752"/>
                    <a:pt x="33324" y="47746"/>
                  </a:cubicBezTo>
                  <a:cubicBezTo>
                    <a:pt x="33391" y="47713"/>
                    <a:pt x="33458" y="47613"/>
                    <a:pt x="33424" y="47512"/>
                  </a:cubicBezTo>
                  <a:lnTo>
                    <a:pt x="32557" y="44677"/>
                  </a:lnTo>
                  <a:cubicBezTo>
                    <a:pt x="32524" y="44644"/>
                    <a:pt x="32524" y="44610"/>
                    <a:pt x="32490" y="44577"/>
                  </a:cubicBezTo>
                  <a:lnTo>
                    <a:pt x="9813" y="25668"/>
                  </a:lnTo>
                  <a:lnTo>
                    <a:pt x="2669" y="912"/>
                  </a:lnTo>
                  <a:cubicBezTo>
                    <a:pt x="2636" y="879"/>
                    <a:pt x="2636" y="846"/>
                    <a:pt x="2636" y="812"/>
                  </a:cubicBezTo>
                  <a:cubicBezTo>
                    <a:pt x="2429" y="296"/>
                    <a:pt x="1944" y="0"/>
                    <a:pt x="1441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58"/>
            <p:cNvSpPr/>
            <p:nvPr/>
          </p:nvSpPr>
          <p:spPr>
            <a:xfrm>
              <a:off x="3494008" y="2800549"/>
              <a:ext cx="1056554" cy="903060"/>
            </a:xfrm>
            <a:custGeom>
              <a:rect b="b" l="l" r="r" t="t"/>
              <a:pathLst>
                <a:path extrusionOk="0" h="45661" w="53422">
                  <a:moveTo>
                    <a:pt x="6931" y="0"/>
                  </a:moveTo>
                  <a:cubicBezTo>
                    <a:pt x="6413" y="0"/>
                    <a:pt x="6121" y="13"/>
                    <a:pt x="6121" y="13"/>
                  </a:cubicBezTo>
                  <a:cubicBezTo>
                    <a:pt x="6014" y="7"/>
                    <a:pt x="5909" y="4"/>
                    <a:pt x="5806" y="4"/>
                  </a:cubicBezTo>
                  <a:cubicBezTo>
                    <a:pt x="0" y="4"/>
                    <a:pt x="484" y="9086"/>
                    <a:pt x="484" y="9086"/>
                  </a:cubicBezTo>
                  <a:cubicBezTo>
                    <a:pt x="917" y="16725"/>
                    <a:pt x="13459" y="19227"/>
                    <a:pt x="13459" y="19227"/>
                  </a:cubicBezTo>
                  <a:cubicBezTo>
                    <a:pt x="12726" y="30868"/>
                    <a:pt x="30738" y="33237"/>
                    <a:pt x="30738" y="33237"/>
                  </a:cubicBezTo>
                  <a:cubicBezTo>
                    <a:pt x="42212" y="44377"/>
                    <a:pt x="48136" y="45661"/>
                    <a:pt x="50257" y="45661"/>
                  </a:cubicBezTo>
                  <a:cubicBezTo>
                    <a:pt x="50892" y="45661"/>
                    <a:pt x="51186" y="45545"/>
                    <a:pt x="51186" y="45545"/>
                  </a:cubicBezTo>
                  <a:cubicBezTo>
                    <a:pt x="53421" y="34904"/>
                    <a:pt x="41980" y="23496"/>
                    <a:pt x="41980" y="23496"/>
                  </a:cubicBezTo>
                  <a:cubicBezTo>
                    <a:pt x="40179" y="15724"/>
                    <a:pt x="26869" y="7785"/>
                    <a:pt x="26869" y="7785"/>
                  </a:cubicBezTo>
                  <a:cubicBezTo>
                    <a:pt x="22491" y="498"/>
                    <a:pt x="10204" y="0"/>
                    <a:pt x="693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58"/>
            <p:cNvSpPr/>
            <p:nvPr/>
          </p:nvSpPr>
          <p:spPr>
            <a:xfrm>
              <a:off x="3571932" y="2830275"/>
              <a:ext cx="881641" cy="729513"/>
            </a:xfrm>
            <a:custGeom>
              <a:rect b="b" l="l" r="r" t="t"/>
              <a:pathLst>
                <a:path extrusionOk="0" h="36886" w="44578">
                  <a:moveTo>
                    <a:pt x="4727" y="0"/>
                  </a:moveTo>
                  <a:cubicBezTo>
                    <a:pt x="1" y="0"/>
                    <a:pt x="480" y="7183"/>
                    <a:pt x="480" y="7183"/>
                  </a:cubicBezTo>
                  <a:cubicBezTo>
                    <a:pt x="913" y="13320"/>
                    <a:pt x="11321" y="15422"/>
                    <a:pt x="11321" y="15422"/>
                  </a:cubicBezTo>
                  <a:cubicBezTo>
                    <a:pt x="10820" y="24729"/>
                    <a:pt x="25764" y="26763"/>
                    <a:pt x="25764" y="26763"/>
                  </a:cubicBezTo>
                  <a:cubicBezTo>
                    <a:pt x="35500" y="35876"/>
                    <a:pt x="40426" y="36886"/>
                    <a:pt x="42133" y="36886"/>
                  </a:cubicBezTo>
                  <a:cubicBezTo>
                    <a:pt x="42619" y="36886"/>
                    <a:pt x="42843" y="36804"/>
                    <a:pt x="42843" y="36804"/>
                  </a:cubicBezTo>
                  <a:cubicBezTo>
                    <a:pt x="44578" y="28331"/>
                    <a:pt x="35004" y="19091"/>
                    <a:pt x="35004" y="19091"/>
                  </a:cubicBezTo>
                  <a:cubicBezTo>
                    <a:pt x="33437" y="12887"/>
                    <a:pt x="22329" y="6415"/>
                    <a:pt x="22329" y="6415"/>
                  </a:cubicBezTo>
                  <a:cubicBezTo>
                    <a:pt x="18446" y="306"/>
                    <a:pt x="7504" y="7"/>
                    <a:pt x="5402" y="7"/>
                  </a:cubicBezTo>
                  <a:cubicBezTo>
                    <a:pt x="5174" y="7"/>
                    <a:pt x="5050" y="11"/>
                    <a:pt x="5050" y="11"/>
                  </a:cubicBezTo>
                  <a:cubicBezTo>
                    <a:pt x="4939" y="4"/>
                    <a:pt x="4832" y="0"/>
                    <a:pt x="4727" y="0"/>
                  </a:cubicBezTo>
                  <a:close/>
                </a:path>
              </a:pathLst>
            </a:custGeom>
            <a:solidFill>
              <a:srgbClr val="44344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58"/>
            <p:cNvSpPr/>
            <p:nvPr/>
          </p:nvSpPr>
          <p:spPr>
            <a:xfrm>
              <a:off x="3397356" y="2701168"/>
              <a:ext cx="1245567" cy="1288465"/>
            </a:xfrm>
            <a:custGeom>
              <a:rect b="b" l="l" r="r" t="t"/>
              <a:pathLst>
                <a:path extrusionOk="0" h="65148" w="62979">
                  <a:moveTo>
                    <a:pt x="3603" y="1"/>
                  </a:moveTo>
                  <a:cubicBezTo>
                    <a:pt x="0" y="1302"/>
                    <a:pt x="2468" y="7406"/>
                    <a:pt x="7239" y="9174"/>
                  </a:cubicBezTo>
                  <a:cubicBezTo>
                    <a:pt x="11975" y="10909"/>
                    <a:pt x="12676" y="5538"/>
                    <a:pt x="15911" y="16579"/>
                  </a:cubicBezTo>
                  <a:cubicBezTo>
                    <a:pt x="19147" y="27621"/>
                    <a:pt x="46667" y="60511"/>
                    <a:pt x="46667" y="60511"/>
                  </a:cubicBezTo>
                  <a:cubicBezTo>
                    <a:pt x="49902" y="63480"/>
                    <a:pt x="62978" y="65148"/>
                    <a:pt x="50603" y="43565"/>
                  </a:cubicBezTo>
                  <a:cubicBezTo>
                    <a:pt x="38227" y="22017"/>
                    <a:pt x="4403" y="868"/>
                    <a:pt x="4403" y="868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58"/>
            <p:cNvSpPr/>
            <p:nvPr/>
          </p:nvSpPr>
          <p:spPr>
            <a:xfrm>
              <a:off x="3491694" y="2645752"/>
              <a:ext cx="1529236" cy="826660"/>
            </a:xfrm>
            <a:custGeom>
              <a:rect b="b" l="l" r="r" t="t"/>
              <a:pathLst>
                <a:path extrusionOk="0" h="41798" w="77322">
                  <a:moveTo>
                    <a:pt x="0" y="2703"/>
                  </a:moveTo>
                  <a:cubicBezTo>
                    <a:pt x="267" y="1"/>
                    <a:pt x="6705" y="1435"/>
                    <a:pt x="9607" y="4771"/>
                  </a:cubicBezTo>
                  <a:cubicBezTo>
                    <a:pt x="12542" y="8107"/>
                    <a:pt x="7672" y="8941"/>
                    <a:pt x="18947" y="10608"/>
                  </a:cubicBezTo>
                  <a:cubicBezTo>
                    <a:pt x="30188" y="12276"/>
                    <a:pt x="68582" y="30256"/>
                    <a:pt x="68582" y="30256"/>
                  </a:cubicBezTo>
                  <a:cubicBezTo>
                    <a:pt x="72218" y="32424"/>
                    <a:pt x="77322" y="41797"/>
                    <a:pt x="53672" y="34125"/>
                  </a:cubicBezTo>
                  <a:cubicBezTo>
                    <a:pt x="30055" y="26453"/>
                    <a:pt x="1068" y="3237"/>
                    <a:pt x="1068" y="3237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58"/>
            <p:cNvSpPr/>
            <p:nvPr/>
          </p:nvSpPr>
          <p:spPr>
            <a:xfrm>
              <a:off x="3447492" y="2741178"/>
              <a:ext cx="1109004" cy="1367080"/>
            </a:xfrm>
            <a:custGeom>
              <a:rect b="b" l="l" r="r" t="t"/>
              <a:pathLst>
                <a:path extrusionOk="0" h="69123" w="56074">
                  <a:moveTo>
                    <a:pt x="8906" y="0"/>
                  </a:moveTo>
                  <a:cubicBezTo>
                    <a:pt x="8873" y="0"/>
                    <a:pt x="8840" y="4"/>
                    <a:pt x="8806" y="13"/>
                  </a:cubicBezTo>
                  <a:lnTo>
                    <a:pt x="8773" y="46"/>
                  </a:lnTo>
                  <a:lnTo>
                    <a:pt x="1301" y="3682"/>
                  </a:lnTo>
                  <a:cubicBezTo>
                    <a:pt x="1068" y="3782"/>
                    <a:pt x="867" y="3949"/>
                    <a:pt x="701" y="4149"/>
                  </a:cubicBezTo>
                  <a:cubicBezTo>
                    <a:pt x="0" y="4950"/>
                    <a:pt x="67" y="6150"/>
                    <a:pt x="867" y="6851"/>
                  </a:cubicBezTo>
                  <a:cubicBezTo>
                    <a:pt x="1237" y="7174"/>
                    <a:pt x="1698" y="7334"/>
                    <a:pt x="2157" y="7334"/>
                  </a:cubicBezTo>
                  <a:cubicBezTo>
                    <a:pt x="2693" y="7334"/>
                    <a:pt x="3225" y="7116"/>
                    <a:pt x="3603" y="6684"/>
                  </a:cubicBezTo>
                  <a:lnTo>
                    <a:pt x="8889" y="657"/>
                  </a:lnTo>
                  <a:lnTo>
                    <a:pt x="8889" y="657"/>
                  </a:lnTo>
                  <a:lnTo>
                    <a:pt x="52004" y="66293"/>
                  </a:lnTo>
                  <a:cubicBezTo>
                    <a:pt x="52037" y="66327"/>
                    <a:pt x="52071" y="66360"/>
                    <a:pt x="52071" y="66360"/>
                  </a:cubicBezTo>
                  <a:lnTo>
                    <a:pt x="55640" y="69062"/>
                  </a:lnTo>
                  <a:cubicBezTo>
                    <a:pt x="55682" y="69104"/>
                    <a:pt x="55735" y="69123"/>
                    <a:pt x="55791" y="69123"/>
                  </a:cubicBezTo>
                  <a:cubicBezTo>
                    <a:pt x="55868" y="69123"/>
                    <a:pt x="55949" y="69087"/>
                    <a:pt x="56007" y="69029"/>
                  </a:cubicBezTo>
                  <a:cubicBezTo>
                    <a:pt x="56074" y="68895"/>
                    <a:pt x="56074" y="68762"/>
                    <a:pt x="55940" y="68662"/>
                  </a:cubicBezTo>
                  <a:lnTo>
                    <a:pt x="52404" y="65960"/>
                  </a:lnTo>
                  <a:lnTo>
                    <a:pt x="52438" y="66027"/>
                  </a:lnTo>
                  <a:lnTo>
                    <a:pt x="9140" y="113"/>
                  </a:lnTo>
                  <a:cubicBezTo>
                    <a:pt x="9090" y="38"/>
                    <a:pt x="9002" y="0"/>
                    <a:pt x="8906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6" name="Google Shape;2036;p58"/>
          <p:cNvSpPr/>
          <p:nvPr/>
        </p:nvSpPr>
        <p:spPr>
          <a:xfrm>
            <a:off x="29325" y="3085775"/>
            <a:ext cx="1454400" cy="2150750"/>
          </a:xfrm>
          <a:custGeom>
            <a:rect b="b" l="l" r="r" t="t"/>
            <a:pathLst>
              <a:path extrusionOk="0" fill="none" h="86030" w="58176">
                <a:moveTo>
                  <a:pt x="1" y="74221"/>
                </a:moveTo>
                <a:cubicBezTo>
                  <a:pt x="2402" y="75588"/>
                  <a:pt x="5304" y="76389"/>
                  <a:pt x="7739" y="77323"/>
                </a:cubicBezTo>
                <a:cubicBezTo>
                  <a:pt x="23084" y="83194"/>
                  <a:pt x="47868" y="86029"/>
                  <a:pt x="56274" y="67549"/>
                </a:cubicBezTo>
                <a:cubicBezTo>
                  <a:pt x="57675" y="64480"/>
                  <a:pt x="58175" y="61078"/>
                  <a:pt x="57775" y="57709"/>
                </a:cubicBezTo>
                <a:cubicBezTo>
                  <a:pt x="56641" y="48502"/>
                  <a:pt x="48368" y="44666"/>
                  <a:pt x="39962" y="43832"/>
                </a:cubicBezTo>
                <a:cubicBezTo>
                  <a:pt x="36060" y="43432"/>
                  <a:pt x="32090" y="43265"/>
                  <a:pt x="28354" y="42098"/>
                </a:cubicBezTo>
                <a:cubicBezTo>
                  <a:pt x="22650" y="40330"/>
                  <a:pt x="18881" y="35893"/>
                  <a:pt x="17179" y="30222"/>
                </a:cubicBezTo>
                <a:cubicBezTo>
                  <a:pt x="16079" y="26520"/>
                  <a:pt x="15678" y="22617"/>
                  <a:pt x="15545" y="18781"/>
                </a:cubicBezTo>
                <a:cubicBezTo>
                  <a:pt x="15412" y="15045"/>
                  <a:pt x="15912" y="11042"/>
                  <a:pt x="15211" y="7373"/>
                </a:cubicBezTo>
                <a:cubicBezTo>
                  <a:pt x="14111" y="1535"/>
                  <a:pt x="13544" y="1"/>
                  <a:pt x="13544" y="1"/>
                </a:cubicBez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7" name="Google Shape;2037;p58"/>
          <p:cNvSpPr txBox="1"/>
          <p:nvPr>
            <p:ph idx="4294967295" type="title"/>
          </p:nvPr>
        </p:nvSpPr>
        <p:spPr>
          <a:xfrm>
            <a:off x="515625" y="307850"/>
            <a:ext cx="382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Location</a:t>
            </a:r>
            <a:endParaRPr sz="3600"/>
          </a:p>
        </p:txBody>
      </p:sp>
      <p:pic>
        <p:nvPicPr>
          <p:cNvPr id="2038" name="Google Shape;203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575" y="994187"/>
            <a:ext cx="3061350" cy="372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9" name="Google Shape;203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5825" y="994175"/>
            <a:ext cx="3061350" cy="3727590"/>
          </a:xfrm>
          <a:prstGeom prst="rect">
            <a:avLst/>
          </a:prstGeom>
          <a:noFill/>
          <a:ln>
            <a:noFill/>
          </a:ln>
        </p:spPr>
      </p:pic>
      <p:sp>
        <p:nvSpPr>
          <p:cNvPr id="2040" name="Google Shape;2040;p58"/>
          <p:cNvSpPr/>
          <p:nvPr/>
        </p:nvSpPr>
        <p:spPr>
          <a:xfrm>
            <a:off x="313550" y="1892350"/>
            <a:ext cx="990300" cy="30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1" name="Google Shape;2041;p58"/>
          <p:cNvSpPr/>
          <p:nvPr/>
        </p:nvSpPr>
        <p:spPr>
          <a:xfrm>
            <a:off x="4337025" y="1892350"/>
            <a:ext cx="990300" cy="30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2" name="Google Shape;2042;p58"/>
          <p:cNvSpPr/>
          <p:nvPr/>
        </p:nvSpPr>
        <p:spPr>
          <a:xfrm rot="10800000">
            <a:off x="7689200" y="3676725"/>
            <a:ext cx="990300" cy="30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3" name="Google Shape;2043;p58"/>
          <p:cNvSpPr/>
          <p:nvPr/>
        </p:nvSpPr>
        <p:spPr>
          <a:xfrm rot="10800000">
            <a:off x="3642475" y="3774125"/>
            <a:ext cx="990300" cy="30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p59"/>
          <p:cNvSpPr txBox="1"/>
          <p:nvPr>
            <p:ph idx="4294967295" type="title"/>
          </p:nvPr>
        </p:nvSpPr>
        <p:spPr>
          <a:xfrm>
            <a:off x="515625" y="79250"/>
            <a:ext cx="382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Spray</a:t>
            </a:r>
            <a:endParaRPr sz="3600"/>
          </a:p>
        </p:txBody>
      </p:sp>
      <p:sp>
        <p:nvSpPr>
          <p:cNvPr id="2049" name="Google Shape;2049;p59"/>
          <p:cNvSpPr txBox="1"/>
          <p:nvPr/>
        </p:nvSpPr>
        <p:spPr>
          <a:xfrm>
            <a:off x="5322600" y="838025"/>
            <a:ext cx="38214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tamaran"/>
              <a:buChar char="●"/>
            </a:pPr>
            <a:r>
              <a:rPr lang="en" sz="1600">
                <a:latin typeface="Catamaran"/>
                <a:ea typeface="Catamaran"/>
                <a:cs typeface="Catamaran"/>
                <a:sym typeface="Catamaran"/>
              </a:rPr>
              <a:t>Spray + WNV present</a:t>
            </a:r>
            <a:endParaRPr sz="16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 sz="16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tamaran"/>
              <a:ea typeface="Catamaran"/>
              <a:cs typeface="Catamaran"/>
              <a:sym typeface="Catamar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tamaran"/>
              <a:buChar char="●"/>
            </a:pPr>
            <a:r>
              <a:rPr lang="en" sz="1600">
                <a:latin typeface="Catamaran"/>
                <a:ea typeface="Catamaran"/>
                <a:cs typeface="Catamaran"/>
                <a:sym typeface="Catamaran"/>
              </a:rPr>
              <a:t>Spray + WNV present and &gt; 30 Mosquitos</a:t>
            </a:r>
            <a:endParaRPr sz="16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tamaran"/>
              <a:ea typeface="Catamaran"/>
              <a:cs typeface="Catamaran"/>
              <a:sym typeface="Catamar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tamaran"/>
              <a:buChar char="●"/>
            </a:pPr>
            <a:r>
              <a:rPr lang="en" sz="1600">
                <a:latin typeface="Catamaran"/>
                <a:ea typeface="Catamaran"/>
                <a:cs typeface="Catamaran"/>
                <a:sym typeface="Catamaran"/>
              </a:rPr>
              <a:t>We noted that number of cases (the red spots) decreased in Sep.</a:t>
            </a:r>
            <a:endParaRPr sz="16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tamaran"/>
              <a:ea typeface="Catamaran"/>
              <a:cs typeface="Catamaran"/>
              <a:sym typeface="Catamar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tamaran"/>
              <a:buChar char="●"/>
            </a:pPr>
            <a:r>
              <a:rPr lang="en" sz="1600">
                <a:latin typeface="Catamaran"/>
                <a:ea typeface="Catamaran"/>
                <a:cs typeface="Catamaran"/>
                <a:sym typeface="Catamaran"/>
              </a:rPr>
              <a:t>Number of mosquitoes decreased naturally after the peak in Aug.</a:t>
            </a:r>
            <a:endParaRPr sz="16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2050" name="Google Shape;205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25" y="811098"/>
            <a:ext cx="5130401" cy="2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Google Shape;205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025" y="2942475"/>
            <a:ext cx="5130401" cy="2065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42"/>
          <p:cNvSpPr txBox="1"/>
          <p:nvPr>
            <p:ph type="title"/>
          </p:nvPr>
        </p:nvSpPr>
        <p:spPr>
          <a:xfrm>
            <a:off x="641725" y="45895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Table of contents</a:t>
            </a:r>
            <a:endParaRPr sz="3600"/>
          </a:p>
        </p:txBody>
      </p:sp>
      <p:sp>
        <p:nvSpPr>
          <p:cNvPr id="1463" name="Google Shape;1463;p42"/>
          <p:cNvSpPr txBox="1"/>
          <p:nvPr>
            <p:ph idx="4294967295" type="title"/>
          </p:nvPr>
        </p:nvSpPr>
        <p:spPr>
          <a:xfrm>
            <a:off x="735147" y="1857363"/>
            <a:ext cx="872700" cy="4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01</a:t>
            </a:r>
            <a:endParaRPr/>
          </a:p>
        </p:txBody>
      </p:sp>
      <p:sp>
        <p:nvSpPr>
          <p:cNvPr id="1464" name="Google Shape;1464;p42"/>
          <p:cNvSpPr txBox="1"/>
          <p:nvPr>
            <p:ph idx="4294967295" type="title"/>
          </p:nvPr>
        </p:nvSpPr>
        <p:spPr>
          <a:xfrm>
            <a:off x="3623510" y="1857375"/>
            <a:ext cx="872700" cy="4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02</a:t>
            </a:r>
            <a:endParaRPr/>
          </a:p>
        </p:txBody>
      </p:sp>
      <p:sp>
        <p:nvSpPr>
          <p:cNvPr id="1465" name="Google Shape;1465;p42"/>
          <p:cNvSpPr txBox="1"/>
          <p:nvPr>
            <p:ph idx="4294967295" type="title"/>
          </p:nvPr>
        </p:nvSpPr>
        <p:spPr>
          <a:xfrm>
            <a:off x="6137397" y="1857375"/>
            <a:ext cx="872700" cy="4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03</a:t>
            </a:r>
            <a:endParaRPr/>
          </a:p>
        </p:txBody>
      </p:sp>
      <p:sp>
        <p:nvSpPr>
          <p:cNvPr id="1466" name="Google Shape;1466;p42"/>
          <p:cNvSpPr txBox="1"/>
          <p:nvPr>
            <p:ph idx="4294967295" type="title"/>
          </p:nvPr>
        </p:nvSpPr>
        <p:spPr>
          <a:xfrm>
            <a:off x="735147" y="3141125"/>
            <a:ext cx="872700" cy="4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04</a:t>
            </a:r>
            <a:endParaRPr/>
          </a:p>
        </p:txBody>
      </p:sp>
      <p:sp>
        <p:nvSpPr>
          <p:cNvPr id="1467" name="Google Shape;1467;p42"/>
          <p:cNvSpPr txBox="1"/>
          <p:nvPr>
            <p:ph idx="4294967295" type="title"/>
          </p:nvPr>
        </p:nvSpPr>
        <p:spPr>
          <a:xfrm>
            <a:off x="3623497" y="3141125"/>
            <a:ext cx="872700" cy="4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05</a:t>
            </a:r>
            <a:endParaRPr/>
          </a:p>
        </p:txBody>
      </p:sp>
      <p:sp>
        <p:nvSpPr>
          <p:cNvPr id="1468" name="Google Shape;1468;p42"/>
          <p:cNvSpPr txBox="1"/>
          <p:nvPr>
            <p:ph idx="4294967295" type="title"/>
          </p:nvPr>
        </p:nvSpPr>
        <p:spPr>
          <a:xfrm>
            <a:off x="6137397" y="3141125"/>
            <a:ext cx="872700" cy="4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06</a:t>
            </a:r>
            <a:endParaRPr/>
          </a:p>
        </p:txBody>
      </p:sp>
      <p:sp>
        <p:nvSpPr>
          <p:cNvPr id="1469" name="Google Shape;1469;p42"/>
          <p:cNvSpPr txBox="1"/>
          <p:nvPr>
            <p:ph type="title"/>
          </p:nvPr>
        </p:nvSpPr>
        <p:spPr>
          <a:xfrm>
            <a:off x="1379725" y="1691275"/>
            <a:ext cx="2113200" cy="9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Background &amp; Problem Statement</a:t>
            </a:r>
            <a:endParaRPr sz="1900"/>
          </a:p>
        </p:txBody>
      </p:sp>
      <p:sp>
        <p:nvSpPr>
          <p:cNvPr id="1470" name="Google Shape;1470;p42"/>
          <p:cNvSpPr txBox="1"/>
          <p:nvPr>
            <p:ph type="title"/>
          </p:nvPr>
        </p:nvSpPr>
        <p:spPr>
          <a:xfrm>
            <a:off x="4205575" y="1857375"/>
            <a:ext cx="1823700" cy="8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Data Cleaning</a:t>
            </a:r>
            <a:endParaRPr sz="1900"/>
          </a:p>
        </p:txBody>
      </p:sp>
      <p:sp>
        <p:nvSpPr>
          <p:cNvPr id="1471" name="Google Shape;1471;p42"/>
          <p:cNvSpPr txBox="1"/>
          <p:nvPr>
            <p:ph type="title"/>
          </p:nvPr>
        </p:nvSpPr>
        <p:spPr>
          <a:xfrm>
            <a:off x="6745400" y="1933675"/>
            <a:ext cx="1171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EDA</a:t>
            </a:r>
            <a:endParaRPr sz="1900"/>
          </a:p>
        </p:txBody>
      </p:sp>
      <p:sp>
        <p:nvSpPr>
          <p:cNvPr id="1472" name="Google Shape;1472;p42"/>
          <p:cNvSpPr txBox="1"/>
          <p:nvPr>
            <p:ph type="title"/>
          </p:nvPr>
        </p:nvSpPr>
        <p:spPr>
          <a:xfrm>
            <a:off x="1379725" y="3210625"/>
            <a:ext cx="15477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Modelling</a:t>
            </a:r>
            <a:endParaRPr sz="1900"/>
          </a:p>
        </p:txBody>
      </p:sp>
      <p:sp>
        <p:nvSpPr>
          <p:cNvPr id="1473" name="Google Shape;1473;p42"/>
          <p:cNvSpPr txBox="1"/>
          <p:nvPr>
            <p:ph type="title"/>
          </p:nvPr>
        </p:nvSpPr>
        <p:spPr>
          <a:xfrm>
            <a:off x="4205575" y="3141125"/>
            <a:ext cx="2212500" cy="12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Cost-Benefit Analysis</a:t>
            </a:r>
            <a:endParaRPr sz="1900"/>
          </a:p>
        </p:txBody>
      </p:sp>
      <p:sp>
        <p:nvSpPr>
          <p:cNvPr id="1474" name="Google Shape;1474;p42"/>
          <p:cNvSpPr txBox="1"/>
          <p:nvPr>
            <p:ph type="title"/>
          </p:nvPr>
        </p:nvSpPr>
        <p:spPr>
          <a:xfrm>
            <a:off x="6745400" y="3117200"/>
            <a:ext cx="2591700" cy="16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Conclusion &amp; Recommendations</a:t>
            </a:r>
            <a:endParaRPr sz="19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60"/>
          <p:cNvSpPr txBox="1"/>
          <p:nvPr>
            <p:ph idx="4294967295" type="title"/>
          </p:nvPr>
        </p:nvSpPr>
        <p:spPr>
          <a:xfrm>
            <a:off x="515625" y="307850"/>
            <a:ext cx="382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Spray</a:t>
            </a:r>
            <a:endParaRPr sz="3600"/>
          </a:p>
        </p:txBody>
      </p:sp>
      <p:pic>
        <p:nvPicPr>
          <p:cNvPr id="2057" name="Google Shape;205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75" y="1013700"/>
            <a:ext cx="3067201" cy="4004876"/>
          </a:xfrm>
          <a:prstGeom prst="rect">
            <a:avLst/>
          </a:prstGeom>
          <a:noFill/>
          <a:ln>
            <a:noFill/>
          </a:ln>
        </p:spPr>
      </p:pic>
      <p:sp>
        <p:nvSpPr>
          <p:cNvPr id="2058" name="Google Shape;2058;p60"/>
          <p:cNvSpPr txBox="1"/>
          <p:nvPr/>
        </p:nvSpPr>
        <p:spPr>
          <a:xfrm>
            <a:off x="4485225" y="1580650"/>
            <a:ext cx="3821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tamaran"/>
              <a:buChar char="●"/>
            </a:pPr>
            <a:r>
              <a:rPr lang="en" sz="1600">
                <a:latin typeface="Catamaran"/>
                <a:ea typeface="Catamaran"/>
                <a:cs typeface="Catamaran"/>
                <a:sym typeface="Catamaran"/>
              </a:rPr>
              <a:t>Most of the concentration seems to be in 2 broad range hot spots in the North West and the South East. </a:t>
            </a:r>
            <a:endParaRPr sz="16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tamaran"/>
              <a:ea typeface="Catamaran"/>
              <a:cs typeface="Catamaran"/>
              <a:sym typeface="Catamar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tamaran"/>
              <a:buChar char="●"/>
            </a:pPr>
            <a:r>
              <a:rPr lang="en" sz="1600">
                <a:latin typeface="Catamaran"/>
                <a:ea typeface="Catamaran"/>
                <a:cs typeface="Catamaran"/>
                <a:sym typeface="Catamaran"/>
              </a:rPr>
              <a:t>The spray areas do not necessarily cover all areas with WNV presence.</a:t>
            </a:r>
            <a:endParaRPr sz="16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p61"/>
          <p:cNvSpPr txBox="1"/>
          <p:nvPr>
            <p:ph type="title"/>
          </p:nvPr>
        </p:nvSpPr>
        <p:spPr>
          <a:xfrm>
            <a:off x="1867800" y="1228200"/>
            <a:ext cx="5408400" cy="268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</a:t>
            </a:r>
            <a:endParaRPr/>
          </a:p>
        </p:txBody>
      </p:sp>
      <p:grpSp>
        <p:nvGrpSpPr>
          <p:cNvPr id="2064" name="Google Shape;2064;p61"/>
          <p:cNvGrpSpPr/>
          <p:nvPr/>
        </p:nvGrpSpPr>
        <p:grpSpPr>
          <a:xfrm>
            <a:off x="312776" y="3511902"/>
            <a:ext cx="1359844" cy="1479421"/>
            <a:chOff x="84175" y="2640200"/>
            <a:chExt cx="2508475" cy="2350900"/>
          </a:xfrm>
        </p:grpSpPr>
        <p:sp>
          <p:nvSpPr>
            <p:cNvPr id="2065" name="Google Shape;2065;p61"/>
            <p:cNvSpPr/>
            <p:nvPr/>
          </p:nvSpPr>
          <p:spPr>
            <a:xfrm>
              <a:off x="2423325" y="4308900"/>
              <a:ext cx="169325" cy="42550"/>
            </a:xfrm>
            <a:custGeom>
              <a:rect b="b" l="l" r="r" t="t"/>
              <a:pathLst>
                <a:path extrusionOk="0" h="1702" w="6773">
                  <a:moveTo>
                    <a:pt x="3403" y="0"/>
                  </a:moveTo>
                  <a:cubicBezTo>
                    <a:pt x="1502" y="0"/>
                    <a:pt x="1" y="367"/>
                    <a:pt x="1" y="867"/>
                  </a:cubicBezTo>
                  <a:cubicBezTo>
                    <a:pt x="1" y="1334"/>
                    <a:pt x="1502" y="1701"/>
                    <a:pt x="3403" y="1701"/>
                  </a:cubicBezTo>
                  <a:cubicBezTo>
                    <a:pt x="5271" y="1701"/>
                    <a:pt x="6772" y="1334"/>
                    <a:pt x="6772" y="867"/>
                  </a:cubicBezTo>
                  <a:cubicBezTo>
                    <a:pt x="6772" y="367"/>
                    <a:pt x="5271" y="0"/>
                    <a:pt x="3403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61"/>
            <p:cNvSpPr/>
            <p:nvPr/>
          </p:nvSpPr>
          <p:spPr>
            <a:xfrm>
              <a:off x="1540200" y="2678625"/>
              <a:ext cx="177650" cy="563650"/>
            </a:xfrm>
            <a:custGeom>
              <a:rect b="b" l="l" r="r" t="t"/>
              <a:pathLst>
                <a:path extrusionOk="0" h="22546" w="7106">
                  <a:moveTo>
                    <a:pt x="1434" y="0"/>
                  </a:moveTo>
                  <a:cubicBezTo>
                    <a:pt x="1376" y="0"/>
                    <a:pt x="1321" y="21"/>
                    <a:pt x="1268" y="64"/>
                  </a:cubicBezTo>
                  <a:cubicBezTo>
                    <a:pt x="1" y="1065"/>
                    <a:pt x="1535" y="21680"/>
                    <a:pt x="1535" y="21680"/>
                  </a:cubicBezTo>
                  <a:cubicBezTo>
                    <a:pt x="1912" y="22337"/>
                    <a:pt x="2485" y="22546"/>
                    <a:pt x="3060" y="22546"/>
                  </a:cubicBezTo>
                  <a:cubicBezTo>
                    <a:pt x="4062" y="22546"/>
                    <a:pt x="5071" y="21913"/>
                    <a:pt x="5071" y="21913"/>
                  </a:cubicBezTo>
                  <a:lnTo>
                    <a:pt x="2669" y="5769"/>
                  </a:lnTo>
                  <a:lnTo>
                    <a:pt x="6138" y="20946"/>
                  </a:lnTo>
                  <a:lnTo>
                    <a:pt x="7106" y="19679"/>
                  </a:lnTo>
                  <a:cubicBezTo>
                    <a:pt x="5315" y="11111"/>
                    <a:pt x="2759" y="0"/>
                    <a:pt x="143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61"/>
            <p:cNvSpPr/>
            <p:nvPr/>
          </p:nvSpPr>
          <p:spPr>
            <a:xfrm>
              <a:off x="780500" y="2854575"/>
              <a:ext cx="628800" cy="1497700"/>
            </a:xfrm>
            <a:custGeom>
              <a:rect b="b" l="l" r="r" t="t"/>
              <a:pathLst>
                <a:path extrusionOk="0" h="59908" w="25152">
                  <a:moveTo>
                    <a:pt x="14169" y="0"/>
                  </a:moveTo>
                  <a:cubicBezTo>
                    <a:pt x="11977" y="0"/>
                    <a:pt x="11200" y="10245"/>
                    <a:pt x="10041" y="16043"/>
                  </a:cubicBezTo>
                  <a:cubicBezTo>
                    <a:pt x="8807" y="22247"/>
                    <a:pt x="7572" y="45197"/>
                    <a:pt x="0" y="59908"/>
                  </a:cubicBezTo>
                  <a:lnTo>
                    <a:pt x="1568" y="59674"/>
                  </a:lnTo>
                  <a:cubicBezTo>
                    <a:pt x="1568" y="59674"/>
                    <a:pt x="9974" y="39893"/>
                    <a:pt x="13410" y="16377"/>
                  </a:cubicBezTo>
                  <a:cubicBezTo>
                    <a:pt x="13410" y="16377"/>
                    <a:pt x="13410" y="4435"/>
                    <a:pt x="14744" y="4435"/>
                  </a:cubicBezTo>
                  <a:cubicBezTo>
                    <a:pt x="16078" y="4435"/>
                    <a:pt x="23417" y="15409"/>
                    <a:pt x="23417" y="15409"/>
                  </a:cubicBezTo>
                  <a:cubicBezTo>
                    <a:pt x="23417" y="15409"/>
                    <a:pt x="23796" y="15847"/>
                    <a:pt x="24203" y="15847"/>
                  </a:cubicBezTo>
                  <a:cubicBezTo>
                    <a:pt x="24605" y="15847"/>
                    <a:pt x="25035" y="15418"/>
                    <a:pt x="25152" y="13708"/>
                  </a:cubicBezTo>
                  <a:cubicBezTo>
                    <a:pt x="25152" y="13708"/>
                    <a:pt x="17146" y="1566"/>
                    <a:pt x="14611" y="132"/>
                  </a:cubicBezTo>
                  <a:cubicBezTo>
                    <a:pt x="14457" y="43"/>
                    <a:pt x="14311" y="0"/>
                    <a:pt x="1416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61"/>
            <p:cNvSpPr/>
            <p:nvPr/>
          </p:nvSpPr>
          <p:spPr>
            <a:xfrm>
              <a:off x="723800" y="2640200"/>
              <a:ext cx="1021575" cy="573050"/>
            </a:xfrm>
            <a:custGeom>
              <a:rect b="b" l="l" r="r" t="t"/>
              <a:pathLst>
                <a:path extrusionOk="0" h="22922" w="40863">
                  <a:moveTo>
                    <a:pt x="4270" y="0"/>
                  </a:moveTo>
                  <a:lnTo>
                    <a:pt x="4270" y="0"/>
                  </a:lnTo>
                  <a:cubicBezTo>
                    <a:pt x="4269" y="2"/>
                    <a:pt x="1" y="19214"/>
                    <a:pt x="23217" y="22250"/>
                  </a:cubicBezTo>
                  <a:cubicBezTo>
                    <a:pt x="27011" y="22742"/>
                    <a:pt x="30040" y="22922"/>
                    <a:pt x="32440" y="22922"/>
                  </a:cubicBezTo>
                  <a:cubicBezTo>
                    <a:pt x="38987" y="22922"/>
                    <a:pt x="40862" y="21582"/>
                    <a:pt x="40862" y="21582"/>
                  </a:cubicBezTo>
                  <a:cubicBezTo>
                    <a:pt x="40862" y="21582"/>
                    <a:pt x="30889" y="11475"/>
                    <a:pt x="17613" y="7673"/>
                  </a:cubicBezTo>
                  <a:cubicBezTo>
                    <a:pt x="3937" y="3737"/>
                    <a:pt x="4270" y="1"/>
                    <a:pt x="427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61"/>
            <p:cNvSpPr/>
            <p:nvPr/>
          </p:nvSpPr>
          <p:spPr>
            <a:xfrm>
              <a:off x="2010550" y="2875300"/>
              <a:ext cx="396975" cy="1195950"/>
            </a:xfrm>
            <a:custGeom>
              <a:rect b="b" l="l" r="r" t="t"/>
              <a:pathLst>
                <a:path extrusionOk="0" h="47838" w="15879">
                  <a:moveTo>
                    <a:pt x="10851" y="0"/>
                  </a:moveTo>
                  <a:cubicBezTo>
                    <a:pt x="10657" y="0"/>
                    <a:pt x="10443" y="35"/>
                    <a:pt x="10207" y="103"/>
                  </a:cubicBezTo>
                  <a:cubicBezTo>
                    <a:pt x="8173" y="737"/>
                    <a:pt x="0" y="13146"/>
                    <a:pt x="0" y="13146"/>
                  </a:cubicBezTo>
                  <a:lnTo>
                    <a:pt x="2435" y="15314"/>
                  </a:lnTo>
                  <a:cubicBezTo>
                    <a:pt x="4270" y="11778"/>
                    <a:pt x="6705" y="7809"/>
                    <a:pt x="10041" y="4907"/>
                  </a:cubicBezTo>
                  <a:lnTo>
                    <a:pt x="10041" y="4907"/>
                  </a:lnTo>
                  <a:cubicBezTo>
                    <a:pt x="8873" y="22619"/>
                    <a:pt x="15111" y="47837"/>
                    <a:pt x="15111" y="47837"/>
                  </a:cubicBezTo>
                  <a:lnTo>
                    <a:pt x="15878" y="47837"/>
                  </a:lnTo>
                  <a:cubicBezTo>
                    <a:pt x="13209" y="42400"/>
                    <a:pt x="12109" y="11745"/>
                    <a:pt x="12376" y="6641"/>
                  </a:cubicBezTo>
                  <a:cubicBezTo>
                    <a:pt x="12642" y="2090"/>
                    <a:pt x="12358" y="0"/>
                    <a:pt x="1085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61"/>
            <p:cNvSpPr/>
            <p:nvPr/>
          </p:nvSpPr>
          <p:spPr>
            <a:xfrm>
              <a:off x="1531875" y="3094800"/>
              <a:ext cx="607125" cy="580150"/>
            </a:xfrm>
            <a:custGeom>
              <a:rect b="b" l="l" r="r" t="t"/>
              <a:pathLst>
                <a:path extrusionOk="0" h="23206" w="24285">
                  <a:moveTo>
                    <a:pt x="11853" y="0"/>
                  </a:moveTo>
                  <a:cubicBezTo>
                    <a:pt x="11094" y="0"/>
                    <a:pt x="10291" y="63"/>
                    <a:pt x="9440" y="196"/>
                  </a:cubicBezTo>
                  <a:cubicBezTo>
                    <a:pt x="8006" y="396"/>
                    <a:pt x="6805" y="797"/>
                    <a:pt x="5804" y="1330"/>
                  </a:cubicBezTo>
                  <a:cubicBezTo>
                    <a:pt x="4737" y="1864"/>
                    <a:pt x="3869" y="2531"/>
                    <a:pt x="3169" y="3298"/>
                  </a:cubicBezTo>
                  <a:cubicBezTo>
                    <a:pt x="0" y="6667"/>
                    <a:pt x="200" y="11404"/>
                    <a:pt x="200" y="11404"/>
                  </a:cubicBezTo>
                  <a:cubicBezTo>
                    <a:pt x="200" y="11404"/>
                    <a:pt x="632" y="23205"/>
                    <a:pt x="10912" y="23205"/>
                  </a:cubicBezTo>
                  <a:cubicBezTo>
                    <a:pt x="11328" y="23205"/>
                    <a:pt x="11760" y="23186"/>
                    <a:pt x="12209" y="23146"/>
                  </a:cubicBezTo>
                  <a:cubicBezTo>
                    <a:pt x="15778" y="22846"/>
                    <a:pt x="18380" y="21845"/>
                    <a:pt x="20181" y="20444"/>
                  </a:cubicBezTo>
                  <a:cubicBezTo>
                    <a:pt x="23684" y="17775"/>
                    <a:pt x="24284" y="13639"/>
                    <a:pt x="23617" y="10303"/>
                  </a:cubicBezTo>
                  <a:cubicBezTo>
                    <a:pt x="23517" y="9770"/>
                    <a:pt x="23383" y="9303"/>
                    <a:pt x="23217" y="8836"/>
                  </a:cubicBezTo>
                  <a:cubicBezTo>
                    <a:pt x="22043" y="5314"/>
                    <a:pt x="18859" y="0"/>
                    <a:pt x="11853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61"/>
            <p:cNvSpPr/>
            <p:nvPr/>
          </p:nvSpPr>
          <p:spPr>
            <a:xfrm>
              <a:off x="1531875" y="3177250"/>
              <a:ext cx="616275" cy="497700"/>
            </a:xfrm>
            <a:custGeom>
              <a:rect b="b" l="l" r="r" t="t"/>
              <a:pathLst>
                <a:path extrusionOk="0" h="19908" w="24651">
                  <a:moveTo>
                    <a:pt x="3169" y="0"/>
                  </a:moveTo>
                  <a:lnTo>
                    <a:pt x="3169" y="0"/>
                  </a:lnTo>
                  <a:cubicBezTo>
                    <a:pt x="0" y="3369"/>
                    <a:pt x="200" y="8106"/>
                    <a:pt x="200" y="8106"/>
                  </a:cubicBezTo>
                  <a:cubicBezTo>
                    <a:pt x="200" y="8106"/>
                    <a:pt x="632" y="19907"/>
                    <a:pt x="10912" y="19907"/>
                  </a:cubicBezTo>
                  <a:cubicBezTo>
                    <a:pt x="11328" y="19907"/>
                    <a:pt x="11760" y="19888"/>
                    <a:pt x="12209" y="19848"/>
                  </a:cubicBezTo>
                  <a:cubicBezTo>
                    <a:pt x="22716" y="18914"/>
                    <a:pt x="24651" y="12076"/>
                    <a:pt x="23617" y="7005"/>
                  </a:cubicBezTo>
                  <a:lnTo>
                    <a:pt x="23617" y="7005"/>
                  </a:lnTo>
                  <a:cubicBezTo>
                    <a:pt x="24261" y="12804"/>
                    <a:pt x="19763" y="16015"/>
                    <a:pt x="14534" y="16015"/>
                  </a:cubicBezTo>
                  <a:cubicBezTo>
                    <a:pt x="12183" y="16015"/>
                    <a:pt x="9684" y="15366"/>
                    <a:pt x="7439" y="14010"/>
                  </a:cubicBezTo>
                  <a:cubicBezTo>
                    <a:pt x="200" y="9607"/>
                    <a:pt x="3169" y="1"/>
                    <a:pt x="316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61"/>
            <p:cNvSpPr/>
            <p:nvPr/>
          </p:nvSpPr>
          <p:spPr>
            <a:xfrm>
              <a:off x="238875" y="3196425"/>
              <a:ext cx="1412275" cy="684000"/>
            </a:xfrm>
            <a:custGeom>
              <a:rect b="b" l="l" r="r" t="t"/>
              <a:pathLst>
                <a:path extrusionOk="0" h="27360" w="56491">
                  <a:moveTo>
                    <a:pt x="55589" y="1"/>
                  </a:moveTo>
                  <a:cubicBezTo>
                    <a:pt x="55589" y="1"/>
                    <a:pt x="45015" y="301"/>
                    <a:pt x="35208" y="3536"/>
                  </a:cubicBezTo>
                  <a:cubicBezTo>
                    <a:pt x="26068" y="6505"/>
                    <a:pt x="18663" y="13777"/>
                    <a:pt x="13359" y="17280"/>
                  </a:cubicBezTo>
                  <a:cubicBezTo>
                    <a:pt x="13359" y="17280"/>
                    <a:pt x="13359" y="17313"/>
                    <a:pt x="13359" y="17313"/>
                  </a:cubicBezTo>
                  <a:cubicBezTo>
                    <a:pt x="12959" y="17547"/>
                    <a:pt x="12592" y="17813"/>
                    <a:pt x="12225" y="18014"/>
                  </a:cubicBezTo>
                  <a:cubicBezTo>
                    <a:pt x="12225" y="18014"/>
                    <a:pt x="12192" y="18014"/>
                    <a:pt x="12192" y="18047"/>
                  </a:cubicBezTo>
                  <a:cubicBezTo>
                    <a:pt x="9924" y="19348"/>
                    <a:pt x="8122" y="19882"/>
                    <a:pt x="6621" y="20148"/>
                  </a:cubicBezTo>
                  <a:cubicBezTo>
                    <a:pt x="4520" y="20515"/>
                    <a:pt x="3052" y="20382"/>
                    <a:pt x="1918" y="20982"/>
                  </a:cubicBezTo>
                  <a:cubicBezTo>
                    <a:pt x="1818" y="21049"/>
                    <a:pt x="1751" y="21082"/>
                    <a:pt x="1684" y="21149"/>
                  </a:cubicBezTo>
                  <a:cubicBezTo>
                    <a:pt x="1" y="22337"/>
                    <a:pt x="996" y="25420"/>
                    <a:pt x="9839" y="25420"/>
                  </a:cubicBezTo>
                  <a:cubicBezTo>
                    <a:pt x="9933" y="25420"/>
                    <a:pt x="10028" y="25420"/>
                    <a:pt x="10124" y="25419"/>
                  </a:cubicBezTo>
                  <a:cubicBezTo>
                    <a:pt x="10224" y="25418"/>
                    <a:pt x="10324" y="25417"/>
                    <a:pt x="10424" y="25417"/>
                  </a:cubicBezTo>
                  <a:cubicBezTo>
                    <a:pt x="16486" y="25417"/>
                    <a:pt x="20745" y="27359"/>
                    <a:pt x="26185" y="27359"/>
                  </a:cubicBezTo>
                  <a:cubicBezTo>
                    <a:pt x="29044" y="27359"/>
                    <a:pt x="32230" y="26823"/>
                    <a:pt x="36176" y="25185"/>
                  </a:cubicBezTo>
                  <a:cubicBezTo>
                    <a:pt x="36276" y="25119"/>
                    <a:pt x="36409" y="25085"/>
                    <a:pt x="36543" y="25019"/>
                  </a:cubicBezTo>
                  <a:cubicBezTo>
                    <a:pt x="48384" y="19948"/>
                    <a:pt x="56056" y="17980"/>
                    <a:pt x="56323" y="12710"/>
                  </a:cubicBezTo>
                  <a:cubicBezTo>
                    <a:pt x="56490" y="9541"/>
                    <a:pt x="56190" y="5571"/>
                    <a:pt x="55923" y="2903"/>
                  </a:cubicBezTo>
                  <a:cubicBezTo>
                    <a:pt x="55923" y="2803"/>
                    <a:pt x="55923" y="2769"/>
                    <a:pt x="55923" y="2769"/>
                  </a:cubicBezTo>
                  <a:cubicBezTo>
                    <a:pt x="55856" y="2102"/>
                    <a:pt x="55790" y="1535"/>
                    <a:pt x="55723" y="1101"/>
                  </a:cubicBezTo>
                  <a:cubicBezTo>
                    <a:pt x="55656" y="401"/>
                    <a:pt x="55589" y="1"/>
                    <a:pt x="5558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61"/>
            <p:cNvSpPr/>
            <p:nvPr/>
          </p:nvSpPr>
          <p:spPr>
            <a:xfrm>
              <a:off x="238875" y="3268975"/>
              <a:ext cx="1412275" cy="611450"/>
            </a:xfrm>
            <a:custGeom>
              <a:rect b="b" l="l" r="r" t="t"/>
              <a:pathLst>
                <a:path extrusionOk="0" h="24458" w="56491">
                  <a:moveTo>
                    <a:pt x="55923" y="1"/>
                  </a:moveTo>
                  <a:lnTo>
                    <a:pt x="55923" y="1"/>
                  </a:lnTo>
                  <a:cubicBezTo>
                    <a:pt x="56056" y="1336"/>
                    <a:pt x="55822" y="9208"/>
                    <a:pt x="49018" y="12610"/>
                  </a:cubicBezTo>
                  <a:cubicBezTo>
                    <a:pt x="41713" y="16279"/>
                    <a:pt x="31806" y="21783"/>
                    <a:pt x="26302" y="21783"/>
                  </a:cubicBezTo>
                  <a:cubicBezTo>
                    <a:pt x="20765" y="21783"/>
                    <a:pt x="4453" y="21650"/>
                    <a:pt x="2151" y="19381"/>
                  </a:cubicBezTo>
                  <a:cubicBezTo>
                    <a:pt x="1884" y="19081"/>
                    <a:pt x="1751" y="18681"/>
                    <a:pt x="1684" y="18247"/>
                  </a:cubicBezTo>
                  <a:lnTo>
                    <a:pt x="1684" y="18247"/>
                  </a:lnTo>
                  <a:cubicBezTo>
                    <a:pt x="1" y="19435"/>
                    <a:pt x="996" y="22518"/>
                    <a:pt x="9839" y="22518"/>
                  </a:cubicBezTo>
                  <a:cubicBezTo>
                    <a:pt x="9933" y="22518"/>
                    <a:pt x="10028" y="22518"/>
                    <a:pt x="10124" y="22517"/>
                  </a:cubicBezTo>
                  <a:cubicBezTo>
                    <a:pt x="10224" y="22516"/>
                    <a:pt x="10324" y="22515"/>
                    <a:pt x="10424" y="22515"/>
                  </a:cubicBezTo>
                  <a:cubicBezTo>
                    <a:pt x="16486" y="22515"/>
                    <a:pt x="20745" y="24457"/>
                    <a:pt x="26185" y="24457"/>
                  </a:cubicBezTo>
                  <a:cubicBezTo>
                    <a:pt x="29044" y="24457"/>
                    <a:pt x="32230" y="23921"/>
                    <a:pt x="36176" y="22283"/>
                  </a:cubicBezTo>
                  <a:cubicBezTo>
                    <a:pt x="36276" y="22217"/>
                    <a:pt x="36409" y="22183"/>
                    <a:pt x="36543" y="22117"/>
                  </a:cubicBezTo>
                  <a:cubicBezTo>
                    <a:pt x="48384" y="17046"/>
                    <a:pt x="56056" y="15078"/>
                    <a:pt x="56323" y="9808"/>
                  </a:cubicBezTo>
                  <a:cubicBezTo>
                    <a:pt x="56490" y="6639"/>
                    <a:pt x="56190" y="2670"/>
                    <a:pt x="55923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61"/>
            <p:cNvSpPr/>
            <p:nvPr/>
          </p:nvSpPr>
          <p:spPr>
            <a:xfrm>
              <a:off x="654575" y="3614225"/>
              <a:ext cx="180150" cy="247725"/>
            </a:xfrm>
            <a:custGeom>
              <a:rect b="b" l="l" r="r" t="t"/>
              <a:pathLst>
                <a:path extrusionOk="0" h="9909" w="7206">
                  <a:moveTo>
                    <a:pt x="1968" y="1"/>
                  </a:moveTo>
                  <a:cubicBezTo>
                    <a:pt x="0" y="7239"/>
                    <a:pt x="4637" y="9741"/>
                    <a:pt x="4637" y="9741"/>
                  </a:cubicBezTo>
                  <a:cubicBezTo>
                    <a:pt x="4792" y="9860"/>
                    <a:pt x="4973" y="9909"/>
                    <a:pt x="5167" y="9909"/>
                  </a:cubicBezTo>
                  <a:cubicBezTo>
                    <a:pt x="6058" y="9909"/>
                    <a:pt x="7205" y="8874"/>
                    <a:pt x="7205" y="8874"/>
                  </a:cubicBezTo>
                  <a:cubicBezTo>
                    <a:pt x="1468" y="7673"/>
                    <a:pt x="1968" y="1"/>
                    <a:pt x="196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61"/>
            <p:cNvSpPr/>
            <p:nvPr/>
          </p:nvSpPr>
          <p:spPr>
            <a:xfrm>
              <a:off x="774650" y="3603375"/>
              <a:ext cx="181825" cy="243925"/>
            </a:xfrm>
            <a:custGeom>
              <a:rect b="b" l="l" r="r" t="t"/>
              <a:pathLst>
                <a:path extrusionOk="0" h="9757" w="7273">
                  <a:moveTo>
                    <a:pt x="1635" y="1"/>
                  </a:moveTo>
                  <a:cubicBezTo>
                    <a:pt x="1" y="7306"/>
                    <a:pt x="4737" y="9608"/>
                    <a:pt x="4737" y="9608"/>
                  </a:cubicBezTo>
                  <a:cubicBezTo>
                    <a:pt x="4886" y="9713"/>
                    <a:pt x="5055" y="9756"/>
                    <a:pt x="5233" y="9756"/>
                  </a:cubicBezTo>
                  <a:cubicBezTo>
                    <a:pt x="6134" y="9756"/>
                    <a:pt x="7273" y="8640"/>
                    <a:pt x="7273" y="8640"/>
                  </a:cubicBezTo>
                  <a:cubicBezTo>
                    <a:pt x="1502" y="7673"/>
                    <a:pt x="1635" y="2"/>
                    <a:pt x="163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61"/>
            <p:cNvSpPr/>
            <p:nvPr/>
          </p:nvSpPr>
          <p:spPr>
            <a:xfrm>
              <a:off x="938950" y="3563350"/>
              <a:ext cx="181800" cy="243925"/>
            </a:xfrm>
            <a:custGeom>
              <a:rect b="b" l="l" r="r" t="t"/>
              <a:pathLst>
                <a:path extrusionOk="0" h="9757" w="7272">
                  <a:moveTo>
                    <a:pt x="1635" y="1"/>
                  </a:moveTo>
                  <a:cubicBezTo>
                    <a:pt x="0" y="7306"/>
                    <a:pt x="4737" y="9608"/>
                    <a:pt x="4737" y="9608"/>
                  </a:cubicBezTo>
                  <a:cubicBezTo>
                    <a:pt x="4886" y="9712"/>
                    <a:pt x="5054" y="9756"/>
                    <a:pt x="5233" y="9756"/>
                  </a:cubicBezTo>
                  <a:cubicBezTo>
                    <a:pt x="6133" y="9756"/>
                    <a:pt x="7272" y="8640"/>
                    <a:pt x="7272" y="8640"/>
                  </a:cubicBezTo>
                  <a:cubicBezTo>
                    <a:pt x="1501" y="7673"/>
                    <a:pt x="1635" y="2"/>
                    <a:pt x="163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61"/>
            <p:cNvSpPr/>
            <p:nvPr/>
          </p:nvSpPr>
          <p:spPr>
            <a:xfrm>
              <a:off x="1113225" y="3512475"/>
              <a:ext cx="181000" cy="243925"/>
            </a:xfrm>
            <a:custGeom>
              <a:rect b="b" l="l" r="r" t="t"/>
              <a:pathLst>
                <a:path extrusionOk="0" h="9757" w="7240">
                  <a:moveTo>
                    <a:pt x="1602" y="1"/>
                  </a:moveTo>
                  <a:lnTo>
                    <a:pt x="1602" y="1"/>
                  </a:lnTo>
                  <a:cubicBezTo>
                    <a:pt x="1" y="7306"/>
                    <a:pt x="4737" y="9608"/>
                    <a:pt x="4737" y="9608"/>
                  </a:cubicBezTo>
                  <a:cubicBezTo>
                    <a:pt x="4881" y="9713"/>
                    <a:pt x="5045" y="9756"/>
                    <a:pt x="5219" y="9756"/>
                  </a:cubicBezTo>
                  <a:cubicBezTo>
                    <a:pt x="6100" y="9756"/>
                    <a:pt x="7239" y="8641"/>
                    <a:pt x="7239" y="8641"/>
                  </a:cubicBezTo>
                  <a:cubicBezTo>
                    <a:pt x="1469" y="7673"/>
                    <a:pt x="1602" y="2"/>
                    <a:pt x="160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61"/>
            <p:cNvSpPr/>
            <p:nvPr/>
          </p:nvSpPr>
          <p:spPr>
            <a:xfrm>
              <a:off x="1288350" y="3440775"/>
              <a:ext cx="181000" cy="244450"/>
            </a:xfrm>
            <a:custGeom>
              <a:rect b="b" l="l" r="r" t="t"/>
              <a:pathLst>
                <a:path extrusionOk="0" h="9778" w="7240">
                  <a:moveTo>
                    <a:pt x="1602" y="0"/>
                  </a:moveTo>
                  <a:cubicBezTo>
                    <a:pt x="1" y="7339"/>
                    <a:pt x="4737" y="9641"/>
                    <a:pt x="4737" y="9641"/>
                  </a:cubicBezTo>
                  <a:cubicBezTo>
                    <a:pt x="4877" y="9737"/>
                    <a:pt x="5036" y="9778"/>
                    <a:pt x="5205" y="9778"/>
                  </a:cubicBezTo>
                  <a:cubicBezTo>
                    <a:pt x="6088" y="9778"/>
                    <a:pt x="7239" y="8673"/>
                    <a:pt x="7239" y="8673"/>
                  </a:cubicBezTo>
                  <a:cubicBezTo>
                    <a:pt x="1469" y="7706"/>
                    <a:pt x="1602" y="1"/>
                    <a:pt x="1602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61"/>
            <p:cNvSpPr/>
            <p:nvPr/>
          </p:nvSpPr>
          <p:spPr>
            <a:xfrm>
              <a:off x="1432625" y="3361550"/>
              <a:ext cx="181825" cy="244450"/>
            </a:xfrm>
            <a:custGeom>
              <a:rect b="b" l="l" r="r" t="t"/>
              <a:pathLst>
                <a:path extrusionOk="0" h="9778" w="7273">
                  <a:moveTo>
                    <a:pt x="1635" y="0"/>
                  </a:moveTo>
                  <a:cubicBezTo>
                    <a:pt x="1" y="7339"/>
                    <a:pt x="4737" y="9641"/>
                    <a:pt x="4737" y="9641"/>
                  </a:cubicBezTo>
                  <a:cubicBezTo>
                    <a:pt x="4882" y="9737"/>
                    <a:pt x="5046" y="9778"/>
                    <a:pt x="5219" y="9778"/>
                  </a:cubicBezTo>
                  <a:cubicBezTo>
                    <a:pt x="6121" y="9778"/>
                    <a:pt x="7272" y="8673"/>
                    <a:pt x="7272" y="8673"/>
                  </a:cubicBezTo>
                  <a:cubicBezTo>
                    <a:pt x="1502" y="7706"/>
                    <a:pt x="1635" y="1"/>
                    <a:pt x="163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61"/>
            <p:cNvSpPr/>
            <p:nvPr/>
          </p:nvSpPr>
          <p:spPr>
            <a:xfrm>
              <a:off x="562850" y="2861200"/>
              <a:ext cx="1053275" cy="467175"/>
            </a:xfrm>
            <a:custGeom>
              <a:rect b="b" l="l" r="r" t="t"/>
              <a:pathLst>
                <a:path extrusionOk="0" h="18687" w="42131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1426" y="18686"/>
                    <a:pt x="23162" y="18686"/>
                  </a:cubicBezTo>
                  <a:cubicBezTo>
                    <a:pt x="23733" y="18686"/>
                    <a:pt x="24318" y="18673"/>
                    <a:pt x="24918" y="18647"/>
                  </a:cubicBezTo>
                  <a:cubicBezTo>
                    <a:pt x="39128" y="18013"/>
                    <a:pt x="42130" y="14944"/>
                    <a:pt x="42130" y="14944"/>
                  </a:cubicBezTo>
                  <a:cubicBezTo>
                    <a:pt x="42130" y="14944"/>
                    <a:pt x="30589" y="6738"/>
                    <a:pt x="16879" y="5270"/>
                  </a:cubicBezTo>
                  <a:cubicBezTo>
                    <a:pt x="2703" y="373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61"/>
            <p:cNvSpPr/>
            <p:nvPr/>
          </p:nvSpPr>
          <p:spPr>
            <a:xfrm>
              <a:off x="1874600" y="3453225"/>
              <a:ext cx="437850" cy="300050"/>
            </a:xfrm>
            <a:custGeom>
              <a:rect b="b" l="l" r="r" t="t"/>
              <a:pathLst>
                <a:path extrusionOk="0" h="12002" w="17514">
                  <a:moveTo>
                    <a:pt x="8962" y="0"/>
                  </a:moveTo>
                  <a:cubicBezTo>
                    <a:pt x="8610" y="0"/>
                    <a:pt x="8373" y="36"/>
                    <a:pt x="8373" y="36"/>
                  </a:cubicBezTo>
                  <a:cubicBezTo>
                    <a:pt x="8373" y="36"/>
                    <a:pt x="7740" y="436"/>
                    <a:pt x="6839" y="1037"/>
                  </a:cubicBezTo>
                  <a:cubicBezTo>
                    <a:pt x="6572" y="1237"/>
                    <a:pt x="6272" y="1437"/>
                    <a:pt x="5972" y="1637"/>
                  </a:cubicBezTo>
                  <a:cubicBezTo>
                    <a:pt x="3470" y="3338"/>
                    <a:pt x="1" y="6040"/>
                    <a:pt x="501" y="7441"/>
                  </a:cubicBezTo>
                  <a:cubicBezTo>
                    <a:pt x="1235" y="9610"/>
                    <a:pt x="5371" y="9743"/>
                    <a:pt x="5371" y="9743"/>
                  </a:cubicBezTo>
                  <a:cubicBezTo>
                    <a:pt x="5805" y="10243"/>
                    <a:pt x="6272" y="10677"/>
                    <a:pt x="6839" y="11011"/>
                  </a:cubicBezTo>
                  <a:cubicBezTo>
                    <a:pt x="7804" y="11635"/>
                    <a:pt x="8961" y="12001"/>
                    <a:pt x="10318" y="12001"/>
                  </a:cubicBezTo>
                  <a:cubicBezTo>
                    <a:pt x="11354" y="12001"/>
                    <a:pt x="12506" y="11787"/>
                    <a:pt x="13777" y="11311"/>
                  </a:cubicBezTo>
                  <a:cubicBezTo>
                    <a:pt x="15378" y="10710"/>
                    <a:pt x="16479" y="9576"/>
                    <a:pt x="17013" y="8309"/>
                  </a:cubicBezTo>
                  <a:cubicBezTo>
                    <a:pt x="17046" y="8242"/>
                    <a:pt x="17080" y="8175"/>
                    <a:pt x="17113" y="8108"/>
                  </a:cubicBezTo>
                  <a:lnTo>
                    <a:pt x="17146" y="7975"/>
                  </a:lnTo>
                  <a:cubicBezTo>
                    <a:pt x="17246" y="7742"/>
                    <a:pt x="17313" y="7475"/>
                    <a:pt x="17380" y="7241"/>
                  </a:cubicBezTo>
                  <a:cubicBezTo>
                    <a:pt x="17480" y="6674"/>
                    <a:pt x="17513" y="6074"/>
                    <a:pt x="17447" y="5507"/>
                  </a:cubicBezTo>
                  <a:cubicBezTo>
                    <a:pt x="17347" y="4639"/>
                    <a:pt x="17046" y="3805"/>
                    <a:pt x="16546" y="3138"/>
                  </a:cubicBezTo>
                  <a:cubicBezTo>
                    <a:pt x="15752" y="2094"/>
                    <a:pt x="14756" y="1802"/>
                    <a:pt x="13891" y="1802"/>
                  </a:cubicBezTo>
                  <a:cubicBezTo>
                    <a:pt x="12795" y="1802"/>
                    <a:pt x="11909" y="2271"/>
                    <a:pt x="11909" y="2271"/>
                  </a:cubicBezTo>
                  <a:cubicBezTo>
                    <a:pt x="11738" y="268"/>
                    <a:pt x="9922" y="0"/>
                    <a:pt x="8962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61"/>
            <p:cNvSpPr/>
            <p:nvPr/>
          </p:nvSpPr>
          <p:spPr>
            <a:xfrm>
              <a:off x="1537700" y="3302625"/>
              <a:ext cx="663000" cy="1688475"/>
            </a:xfrm>
            <a:custGeom>
              <a:rect b="b" l="l" r="r" t="t"/>
              <a:pathLst>
                <a:path extrusionOk="0" h="67539" w="26520">
                  <a:moveTo>
                    <a:pt x="742" y="0"/>
                  </a:moveTo>
                  <a:cubicBezTo>
                    <a:pt x="364" y="0"/>
                    <a:pt x="1" y="311"/>
                    <a:pt x="67" y="756"/>
                  </a:cubicBezTo>
                  <a:cubicBezTo>
                    <a:pt x="734" y="4792"/>
                    <a:pt x="2269" y="13165"/>
                    <a:pt x="5071" y="20170"/>
                  </a:cubicBezTo>
                  <a:cubicBezTo>
                    <a:pt x="8907" y="29810"/>
                    <a:pt x="11809" y="39951"/>
                    <a:pt x="12843" y="42353"/>
                  </a:cubicBezTo>
                  <a:cubicBezTo>
                    <a:pt x="13910" y="44754"/>
                    <a:pt x="25519" y="67471"/>
                    <a:pt x="25519" y="67471"/>
                  </a:cubicBezTo>
                  <a:cubicBezTo>
                    <a:pt x="25519" y="67471"/>
                    <a:pt x="25615" y="67538"/>
                    <a:pt x="25809" y="67538"/>
                  </a:cubicBezTo>
                  <a:cubicBezTo>
                    <a:pt x="25975" y="67538"/>
                    <a:pt x="26212" y="67489"/>
                    <a:pt x="26519" y="67304"/>
                  </a:cubicBezTo>
                  <a:lnTo>
                    <a:pt x="14478" y="41685"/>
                  </a:lnTo>
                  <a:lnTo>
                    <a:pt x="7239" y="19203"/>
                  </a:lnTo>
                  <a:cubicBezTo>
                    <a:pt x="5104" y="14066"/>
                    <a:pt x="3737" y="9262"/>
                    <a:pt x="2736" y="4592"/>
                  </a:cubicBezTo>
                  <a:lnTo>
                    <a:pt x="2736" y="4592"/>
                  </a:lnTo>
                  <a:lnTo>
                    <a:pt x="7339" y="10263"/>
                  </a:lnTo>
                  <a:cubicBezTo>
                    <a:pt x="7339" y="10263"/>
                    <a:pt x="8440" y="9396"/>
                    <a:pt x="7573" y="8295"/>
                  </a:cubicBezTo>
                  <a:lnTo>
                    <a:pt x="1268" y="256"/>
                  </a:lnTo>
                  <a:cubicBezTo>
                    <a:pt x="1124" y="78"/>
                    <a:pt x="931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61"/>
            <p:cNvSpPr/>
            <p:nvPr/>
          </p:nvSpPr>
          <p:spPr>
            <a:xfrm>
              <a:off x="1739500" y="3633925"/>
              <a:ext cx="278575" cy="632450"/>
            </a:xfrm>
            <a:custGeom>
              <a:rect b="b" l="l" r="r" t="t"/>
              <a:pathLst>
                <a:path extrusionOk="0" h="25298" w="11143">
                  <a:moveTo>
                    <a:pt x="7281" y="0"/>
                  </a:moveTo>
                  <a:cubicBezTo>
                    <a:pt x="7226" y="0"/>
                    <a:pt x="7168" y="5"/>
                    <a:pt x="7106" y="13"/>
                  </a:cubicBezTo>
                  <a:cubicBezTo>
                    <a:pt x="7106" y="13"/>
                    <a:pt x="1369" y="1414"/>
                    <a:pt x="701" y="2949"/>
                  </a:cubicBezTo>
                  <a:cubicBezTo>
                    <a:pt x="1" y="4483"/>
                    <a:pt x="5638" y="5984"/>
                    <a:pt x="7239" y="9020"/>
                  </a:cubicBezTo>
                  <a:cubicBezTo>
                    <a:pt x="8874" y="12055"/>
                    <a:pt x="10575" y="25298"/>
                    <a:pt x="10575" y="25298"/>
                  </a:cubicBezTo>
                  <a:lnTo>
                    <a:pt x="11142" y="25198"/>
                  </a:lnTo>
                  <a:cubicBezTo>
                    <a:pt x="11142" y="25198"/>
                    <a:pt x="9941" y="12389"/>
                    <a:pt x="9441" y="9920"/>
                  </a:cubicBezTo>
                  <a:cubicBezTo>
                    <a:pt x="8974" y="7418"/>
                    <a:pt x="4671" y="4283"/>
                    <a:pt x="3770" y="3616"/>
                  </a:cubicBezTo>
                  <a:cubicBezTo>
                    <a:pt x="2836" y="2915"/>
                    <a:pt x="8173" y="1381"/>
                    <a:pt x="8173" y="1381"/>
                  </a:cubicBezTo>
                  <a:cubicBezTo>
                    <a:pt x="8173" y="1381"/>
                    <a:pt x="8294" y="0"/>
                    <a:pt x="728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61"/>
            <p:cNvSpPr/>
            <p:nvPr/>
          </p:nvSpPr>
          <p:spPr>
            <a:xfrm>
              <a:off x="84175" y="3250900"/>
              <a:ext cx="1169175" cy="1259000"/>
            </a:xfrm>
            <a:custGeom>
              <a:rect b="b" l="l" r="r" t="t"/>
              <a:pathLst>
                <a:path extrusionOk="0" h="50360" w="46767">
                  <a:moveTo>
                    <a:pt x="40112" y="1"/>
                  </a:moveTo>
                  <a:cubicBezTo>
                    <a:pt x="37405" y="1"/>
                    <a:pt x="34863" y="6960"/>
                    <a:pt x="30388" y="14100"/>
                  </a:cubicBezTo>
                  <a:cubicBezTo>
                    <a:pt x="25718" y="21605"/>
                    <a:pt x="24551" y="32546"/>
                    <a:pt x="17479" y="36416"/>
                  </a:cubicBezTo>
                  <a:cubicBezTo>
                    <a:pt x="10441" y="40252"/>
                    <a:pt x="0" y="50359"/>
                    <a:pt x="0" y="50359"/>
                  </a:cubicBezTo>
                  <a:lnTo>
                    <a:pt x="1968" y="50059"/>
                  </a:lnTo>
                  <a:cubicBezTo>
                    <a:pt x="1968" y="50059"/>
                    <a:pt x="11508" y="41419"/>
                    <a:pt x="17346" y="38084"/>
                  </a:cubicBezTo>
                  <a:cubicBezTo>
                    <a:pt x="23183" y="34715"/>
                    <a:pt x="26953" y="28644"/>
                    <a:pt x="29554" y="21472"/>
                  </a:cubicBezTo>
                  <a:cubicBezTo>
                    <a:pt x="32123" y="14300"/>
                    <a:pt x="38728" y="2025"/>
                    <a:pt x="40029" y="1925"/>
                  </a:cubicBezTo>
                  <a:cubicBezTo>
                    <a:pt x="40051" y="1922"/>
                    <a:pt x="40074" y="1921"/>
                    <a:pt x="40098" y="1921"/>
                  </a:cubicBezTo>
                  <a:cubicBezTo>
                    <a:pt x="41436" y="1921"/>
                    <a:pt x="45599" y="5461"/>
                    <a:pt x="46152" y="5461"/>
                  </a:cubicBezTo>
                  <a:cubicBezTo>
                    <a:pt x="46157" y="5461"/>
                    <a:pt x="46162" y="5461"/>
                    <a:pt x="46166" y="5460"/>
                  </a:cubicBezTo>
                  <a:cubicBezTo>
                    <a:pt x="46166" y="5460"/>
                    <a:pt x="46767" y="5327"/>
                    <a:pt x="46533" y="3959"/>
                  </a:cubicBezTo>
                  <a:cubicBezTo>
                    <a:pt x="46533" y="3959"/>
                    <a:pt x="43431" y="857"/>
                    <a:pt x="40529" y="57"/>
                  </a:cubicBezTo>
                  <a:cubicBezTo>
                    <a:pt x="40389" y="19"/>
                    <a:pt x="40250" y="1"/>
                    <a:pt x="4011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61"/>
            <p:cNvSpPr/>
            <p:nvPr/>
          </p:nvSpPr>
          <p:spPr>
            <a:xfrm>
              <a:off x="1874600" y="3494150"/>
              <a:ext cx="425325" cy="258950"/>
            </a:xfrm>
            <a:custGeom>
              <a:rect b="b" l="l" r="r" t="t"/>
              <a:pathLst>
                <a:path extrusionOk="0" h="10358" w="17013">
                  <a:moveTo>
                    <a:pt x="5972" y="0"/>
                  </a:moveTo>
                  <a:cubicBezTo>
                    <a:pt x="3470" y="1701"/>
                    <a:pt x="1" y="4403"/>
                    <a:pt x="501" y="5804"/>
                  </a:cubicBezTo>
                  <a:cubicBezTo>
                    <a:pt x="1235" y="7973"/>
                    <a:pt x="5371" y="8106"/>
                    <a:pt x="5371" y="8106"/>
                  </a:cubicBezTo>
                  <a:cubicBezTo>
                    <a:pt x="6581" y="9472"/>
                    <a:pt x="8226" y="10357"/>
                    <a:pt x="10338" y="10357"/>
                  </a:cubicBezTo>
                  <a:cubicBezTo>
                    <a:pt x="11371" y="10357"/>
                    <a:pt x="12517" y="10145"/>
                    <a:pt x="13777" y="9674"/>
                  </a:cubicBezTo>
                  <a:cubicBezTo>
                    <a:pt x="15378" y="9073"/>
                    <a:pt x="16479" y="7939"/>
                    <a:pt x="17013" y="6672"/>
                  </a:cubicBezTo>
                  <a:lnTo>
                    <a:pt x="17013" y="6672"/>
                  </a:lnTo>
                  <a:cubicBezTo>
                    <a:pt x="16506" y="7601"/>
                    <a:pt x="14190" y="8579"/>
                    <a:pt x="11413" y="8579"/>
                  </a:cubicBezTo>
                  <a:cubicBezTo>
                    <a:pt x="10902" y="8579"/>
                    <a:pt x="10375" y="8545"/>
                    <a:pt x="9841" y="8473"/>
                  </a:cubicBezTo>
                  <a:cubicBezTo>
                    <a:pt x="6239" y="8006"/>
                    <a:pt x="7439" y="4470"/>
                    <a:pt x="7473" y="4370"/>
                  </a:cubicBezTo>
                  <a:lnTo>
                    <a:pt x="7473" y="4370"/>
                  </a:lnTo>
                  <a:cubicBezTo>
                    <a:pt x="7439" y="4387"/>
                    <a:pt x="6881" y="4691"/>
                    <a:pt x="6255" y="4691"/>
                  </a:cubicBezTo>
                  <a:cubicBezTo>
                    <a:pt x="5637" y="4691"/>
                    <a:pt x="4952" y="4395"/>
                    <a:pt x="4637" y="3236"/>
                  </a:cubicBezTo>
                  <a:cubicBezTo>
                    <a:pt x="4237" y="1735"/>
                    <a:pt x="5171" y="634"/>
                    <a:pt x="5972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61"/>
            <p:cNvSpPr/>
            <p:nvPr/>
          </p:nvSpPr>
          <p:spPr>
            <a:xfrm>
              <a:off x="2045575" y="3574200"/>
              <a:ext cx="266875" cy="179075"/>
            </a:xfrm>
            <a:custGeom>
              <a:rect b="b" l="l" r="r" t="t"/>
              <a:pathLst>
                <a:path extrusionOk="0" h="7163" w="10675">
                  <a:moveTo>
                    <a:pt x="9241" y="0"/>
                  </a:moveTo>
                  <a:cubicBezTo>
                    <a:pt x="7517" y="0"/>
                    <a:pt x="6938" y="1969"/>
                    <a:pt x="6938" y="1969"/>
                  </a:cubicBezTo>
                  <a:cubicBezTo>
                    <a:pt x="6938" y="1969"/>
                    <a:pt x="5973" y="768"/>
                    <a:pt x="4087" y="768"/>
                  </a:cubicBezTo>
                  <a:cubicBezTo>
                    <a:pt x="3841" y="768"/>
                    <a:pt x="3580" y="788"/>
                    <a:pt x="3302" y="834"/>
                  </a:cubicBezTo>
                  <a:cubicBezTo>
                    <a:pt x="901" y="1268"/>
                    <a:pt x="1101" y="4437"/>
                    <a:pt x="1101" y="4437"/>
                  </a:cubicBezTo>
                  <a:lnTo>
                    <a:pt x="0" y="6172"/>
                  </a:lnTo>
                  <a:cubicBezTo>
                    <a:pt x="965" y="6796"/>
                    <a:pt x="2122" y="7162"/>
                    <a:pt x="3479" y="7162"/>
                  </a:cubicBezTo>
                  <a:cubicBezTo>
                    <a:pt x="4515" y="7162"/>
                    <a:pt x="5667" y="6948"/>
                    <a:pt x="6938" y="6472"/>
                  </a:cubicBezTo>
                  <a:cubicBezTo>
                    <a:pt x="8539" y="5871"/>
                    <a:pt x="9640" y="4737"/>
                    <a:pt x="10174" y="3470"/>
                  </a:cubicBezTo>
                  <a:cubicBezTo>
                    <a:pt x="10207" y="3403"/>
                    <a:pt x="10241" y="3336"/>
                    <a:pt x="10274" y="3269"/>
                  </a:cubicBezTo>
                  <a:lnTo>
                    <a:pt x="10307" y="3136"/>
                  </a:lnTo>
                  <a:cubicBezTo>
                    <a:pt x="10407" y="2903"/>
                    <a:pt x="10474" y="2636"/>
                    <a:pt x="10541" y="2402"/>
                  </a:cubicBezTo>
                  <a:cubicBezTo>
                    <a:pt x="10641" y="1835"/>
                    <a:pt x="10674" y="1235"/>
                    <a:pt x="10608" y="668"/>
                  </a:cubicBezTo>
                  <a:cubicBezTo>
                    <a:pt x="10374" y="334"/>
                    <a:pt x="10041" y="101"/>
                    <a:pt x="9640" y="34"/>
                  </a:cubicBezTo>
                  <a:cubicBezTo>
                    <a:pt x="9501" y="11"/>
                    <a:pt x="9368" y="0"/>
                    <a:pt x="9241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61"/>
            <p:cNvSpPr/>
            <p:nvPr/>
          </p:nvSpPr>
          <p:spPr>
            <a:xfrm>
              <a:off x="2166475" y="3684925"/>
              <a:ext cx="359450" cy="645675"/>
            </a:xfrm>
            <a:custGeom>
              <a:rect b="b" l="l" r="r" t="t"/>
              <a:pathLst>
                <a:path extrusionOk="0" h="25827" w="14378">
                  <a:moveTo>
                    <a:pt x="2982" y="0"/>
                  </a:moveTo>
                  <a:cubicBezTo>
                    <a:pt x="2188" y="0"/>
                    <a:pt x="723" y="491"/>
                    <a:pt x="1" y="2210"/>
                  </a:cubicBezTo>
                  <a:cubicBezTo>
                    <a:pt x="1" y="2210"/>
                    <a:pt x="4237" y="11683"/>
                    <a:pt x="5038" y="13084"/>
                  </a:cubicBezTo>
                  <a:cubicBezTo>
                    <a:pt x="5805" y="14518"/>
                    <a:pt x="13577" y="25826"/>
                    <a:pt x="13577" y="25826"/>
                  </a:cubicBezTo>
                  <a:lnTo>
                    <a:pt x="14378" y="25693"/>
                  </a:lnTo>
                  <a:cubicBezTo>
                    <a:pt x="14378" y="25693"/>
                    <a:pt x="7039" y="14919"/>
                    <a:pt x="6272" y="12650"/>
                  </a:cubicBezTo>
                  <a:cubicBezTo>
                    <a:pt x="5505" y="10349"/>
                    <a:pt x="3503" y="141"/>
                    <a:pt x="3503" y="141"/>
                  </a:cubicBezTo>
                  <a:cubicBezTo>
                    <a:pt x="3444" y="57"/>
                    <a:pt x="3252" y="0"/>
                    <a:pt x="2982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61"/>
            <p:cNvSpPr/>
            <p:nvPr/>
          </p:nvSpPr>
          <p:spPr>
            <a:xfrm>
              <a:off x="1924650" y="2912050"/>
              <a:ext cx="182650" cy="671625"/>
            </a:xfrm>
            <a:custGeom>
              <a:rect b="b" l="l" r="r" t="t"/>
              <a:pathLst>
                <a:path extrusionOk="0" h="26865" w="7306">
                  <a:moveTo>
                    <a:pt x="0" y="1"/>
                  </a:moveTo>
                  <a:lnTo>
                    <a:pt x="0" y="1"/>
                  </a:lnTo>
                  <a:cubicBezTo>
                    <a:pt x="2869" y="2636"/>
                    <a:pt x="3236" y="15112"/>
                    <a:pt x="3736" y="18414"/>
                  </a:cubicBezTo>
                  <a:cubicBezTo>
                    <a:pt x="4237" y="21683"/>
                    <a:pt x="6738" y="26853"/>
                    <a:pt x="6738" y="26853"/>
                  </a:cubicBezTo>
                  <a:cubicBezTo>
                    <a:pt x="6779" y="26861"/>
                    <a:pt x="6818" y="26865"/>
                    <a:pt x="6853" y="26865"/>
                  </a:cubicBezTo>
                  <a:cubicBezTo>
                    <a:pt x="7277" y="26865"/>
                    <a:pt x="7305" y="26353"/>
                    <a:pt x="7305" y="26353"/>
                  </a:cubicBezTo>
                  <a:cubicBezTo>
                    <a:pt x="6805" y="25652"/>
                    <a:pt x="4403" y="20149"/>
                    <a:pt x="4237" y="18414"/>
                  </a:cubicBezTo>
                  <a:cubicBezTo>
                    <a:pt x="4103" y="16679"/>
                    <a:pt x="3469" y="11776"/>
                    <a:pt x="3269" y="9641"/>
                  </a:cubicBezTo>
                  <a:cubicBezTo>
                    <a:pt x="2902" y="5138"/>
                    <a:pt x="1902" y="2102"/>
                    <a:pt x="1401" y="1302"/>
                  </a:cubicBezTo>
                  <a:cubicBezTo>
                    <a:pt x="601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61"/>
            <p:cNvSpPr/>
            <p:nvPr/>
          </p:nvSpPr>
          <p:spPr>
            <a:xfrm>
              <a:off x="2144800" y="2850350"/>
              <a:ext cx="110100" cy="692300"/>
            </a:xfrm>
            <a:custGeom>
              <a:rect b="b" l="l" r="r" t="t"/>
              <a:pathLst>
                <a:path extrusionOk="0" h="27692" w="4404">
                  <a:moveTo>
                    <a:pt x="1935" y="0"/>
                  </a:moveTo>
                  <a:lnTo>
                    <a:pt x="1935" y="0"/>
                  </a:lnTo>
                  <a:cubicBezTo>
                    <a:pt x="1935" y="0"/>
                    <a:pt x="1368" y="167"/>
                    <a:pt x="1001" y="1668"/>
                  </a:cubicBezTo>
                  <a:cubicBezTo>
                    <a:pt x="768" y="2569"/>
                    <a:pt x="734" y="5738"/>
                    <a:pt x="1702" y="10141"/>
                  </a:cubicBezTo>
                  <a:cubicBezTo>
                    <a:pt x="2169" y="12276"/>
                    <a:pt x="3036" y="17113"/>
                    <a:pt x="3403" y="18814"/>
                  </a:cubicBezTo>
                  <a:cubicBezTo>
                    <a:pt x="3770" y="20515"/>
                    <a:pt x="3136" y="26486"/>
                    <a:pt x="2869" y="27320"/>
                  </a:cubicBezTo>
                  <a:cubicBezTo>
                    <a:pt x="2869" y="27320"/>
                    <a:pt x="3000" y="27692"/>
                    <a:pt x="3316" y="27692"/>
                  </a:cubicBezTo>
                  <a:cubicBezTo>
                    <a:pt x="3390" y="27692"/>
                    <a:pt x="3474" y="27671"/>
                    <a:pt x="3570" y="27620"/>
                  </a:cubicBezTo>
                  <a:cubicBezTo>
                    <a:pt x="3570" y="27620"/>
                    <a:pt x="4404" y="21949"/>
                    <a:pt x="3903" y="18647"/>
                  </a:cubicBezTo>
                  <a:cubicBezTo>
                    <a:pt x="3370" y="15378"/>
                    <a:pt x="1" y="3336"/>
                    <a:pt x="193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0" name="Google Shape;2090;p61"/>
          <p:cNvSpPr/>
          <p:nvPr/>
        </p:nvSpPr>
        <p:spPr>
          <a:xfrm>
            <a:off x="7471425" y="3915288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1" name="Google Shape;2091;p61"/>
          <p:cNvSpPr/>
          <p:nvPr/>
        </p:nvSpPr>
        <p:spPr>
          <a:xfrm>
            <a:off x="2910200" y="4014525"/>
            <a:ext cx="208500" cy="208500"/>
          </a:xfrm>
          <a:custGeom>
            <a:rect b="b" l="l" r="r" t="t"/>
            <a:pathLst>
              <a:path extrusionOk="0" h="8340" w="8340">
                <a:moveTo>
                  <a:pt x="4170" y="0"/>
                </a:moveTo>
                <a:cubicBezTo>
                  <a:pt x="1868" y="0"/>
                  <a:pt x="0" y="1868"/>
                  <a:pt x="0" y="4170"/>
                </a:cubicBezTo>
                <a:cubicBezTo>
                  <a:pt x="0" y="6471"/>
                  <a:pt x="1868" y="8339"/>
                  <a:pt x="4170" y="8339"/>
                </a:cubicBezTo>
                <a:cubicBezTo>
                  <a:pt x="6472" y="8339"/>
                  <a:pt x="8340" y="6471"/>
                  <a:pt x="8340" y="4170"/>
                </a:cubicBezTo>
                <a:cubicBezTo>
                  <a:pt x="8340" y="1868"/>
                  <a:pt x="6472" y="0"/>
                  <a:pt x="4170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92" name="Google Shape;2092;p61"/>
          <p:cNvGrpSpPr/>
          <p:nvPr/>
        </p:nvGrpSpPr>
        <p:grpSpPr>
          <a:xfrm rot="10394339">
            <a:off x="-794058" y="-104317"/>
            <a:ext cx="2727125" cy="3217775"/>
            <a:chOff x="1823150" y="1970175"/>
            <a:chExt cx="1103300" cy="1301800"/>
          </a:xfrm>
        </p:grpSpPr>
        <p:sp>
          <p:nvSpPr>
            <p:cNvPr id="2093" name="Google Shape;2093;p61"/>
            <p:cNvSpPr/>
            <p:nvPr/>
          </p:nvSpPr>
          <p:spPr>
            <a:xfrm>
              <a:off x="2097500" y="1970175"/>
              <a:ext cx="2525" cy="5050"/>
            </a:xfrm>
            <a:custGeom>
              <a:rect b="b" l="l" r="r" t="t"/>
              <a:pathLst>
                <a:path extrusionOk="0" fill="none" h="202" w="101">
                  <a:moveTo>
                    <a:pt x="101" y="1"/>
                  </a:moveTo>
                  <a:cubicBezTo>
                    <a:pt x="101" y="1"/>
                    <a:pt x="67" y="68"/>
                    <a:pt x="1" y="20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61"/>
            <p:cNvSpPr/>
            <p:nvPr/>
          </p:nvSpPr>
          <p:spPr>
            <a:xfrm>
              <a:off x="2908075" y="3271950"/>
              <a:ext cx="5025" cy="25"/>
            </a:xfrm>
            <a:custGeom>
              <a:rect b="b" l="l" r="r" t="t"/>
              <a:pathLst>
                <a:path extrusionOk="0" fill="none" h="1" w="201">
                  <a:moveTo>
                    <a:pt x="1" y="1"/>
                  </a:moveTo>
                  <a:cubicBezTo>
                    <a:pt x="134" y="1"/>
                    <a:pt x="201" y="1"/>
                    <a:pt x="201" y="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61"/>
            <p:cNvSpPr/>
            <p:nvPr/>
          </p:nvSpPr>
          <p:spPr>
            <a:xfrm>
              <a:off x="1823150" y="2050250"/>
              <a:ext cx="1103300" cy="1218400"/>
            </a:xfrm>
            <a:custGeom>
              <a:rect b="b" l="l" r="r" t="t"/>
              <a:pathLst>
                <a:path extrusionOk="0" fill="none" h="48736" w="44132">
                  <a:moveTo>
                    <a:pt x="9407" y="0"/>
                  </a:moveTo>
                  <a:cubicBezTo>
                    <a:pt x="6038" y="6805"/>
                    <a:pt x="0" y="21983"/>
                    <a:pt x="14677" y="19214"/>
                  </a:cubicBezTo>
                  <a:cubicBezTo>
                    <a:pt x="33524" y="15678"/>
                    <a:pt x="44132" y="19447"/>
                    <a:pt x="38227" y="34658"/>
                  </a:cubicBezTo>
                  <a:cubicBezTo>
                    <a:pt x="33924" y="45800"/>
                    <a:pt x="38794" y="48235"/>
                    <a:pt x="41730" y="48735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0" name="Google Shape;2100;p62"/>
          <p:cNvGrpSpPr/>
          <p:nvPr/>
        </p:nvGrpSpPr>
        <p:grpSpPr>
          <a:xfrm>
            <a:off x="62268" y="2606786"/>
            <a:ext cx="453360" cy="405240"/>
            <a:chOff x="2471100" y="1830350"/>
            <a:chExt cx="2549830" cy="2277908"/>
          </a:xfrm>
        </p:grpSpPr>
        <p:sp>
          <p:nvSpPr>
            <p:cNvPr id="2101" name="Google Shape;2101;p62"/>
            <p:cNvSpPr/>
            <p:nvPr/>
          </p:nvSpPr>
          <p:spPr>
            <a:xfrm>
              <a:off x="3625607" y="2722033"/>
              <a:ext cx="1155856" cy="1024395"/>
            </a:xfrm>
            <a:custGeom>
              <a:rect b="b" l="l" r="r" t="t"/>
              <a:pathLst>
                <a:path extrusionOk="0" h="51796" w="58443">
                  <a:moveTo>
                    <a:pt x="19961" y="0"/>
                  </a:moveTo>
                  <a:cubicBezTo>
                    <a:pt x="19935" y="0"/>
                    <a:pt x="19908" y="4"/>
                    <a:pt x="19881" y="13"/>
                  </a:cubicBezTo>
                  <a:lnTo>
                    <a:pt x="1368" y="5784"/>
                  </a:lnTo>
                  <a:cubicBezTo>
                    <a:pt x="1302" y="5784"/>
                    <a:pt x="1235" y="5817"/>
                    <a:pt x="1168" y="5851"/>
                  </a:cubicBezTo>
                  <a:cubicBezTo>
                    <a:pt x="334" y="6251"/>
                    <a:pt x="1" y="7218"/>
                    <a:pt x="401" y="8052"/>
                  </a:cubicBezTo>
                  <a:cubicBezTo>
                    <a:pt x="667" y="8633"/>
                    <a:pt x="1267" y="8968"/>
                    <a:pt x="1882" y="8968"/>
                  </a:cubicBezTo>
                  <a:cubicBezTo>
                    <a:pt x="2115" y="8968"/>
                    <a:pt x="2349" y="8920"/>
                    <a:pt x="2569" y="8820"/>
                  </a:cubicBezTo>
                  <a:lnTo>
                    <a:pt x="19875" y="481"/>
                  </a:lnTo>
                  <a:lnTo>
                    <a:pt x="54506" y="50049"/>
                  </a:lnTo>
                  <a:cubicBezTo>
                    <a:pt x="54540" y="50082"/>
                    <a:pt x="54573" y="50116"/>
                    <a:pt x="54606" y="50116"/>
                  </a:cubicBezTo>
                  <a:lnTo>
                    <a:pt x="58075" y="51784"/>
                  </a:lnTo>
                  <a:cubicBezTo>
                    <a:pt x="58099" y="51792"/>
                    <a:pt x="58125" y="51796"/>
                    <a:pt x="58151" y="51796"/>
                  </a:cubicBezTo>
                  <a:cubicBezTo>
                    <a:pt x="58235" y="51796"/>
                    <a:pt x="58325" y="51752"/>
                    <a:pt x="58376" y="51650"/>
                  </a:cubicBezTo>
                  <a:cubicBezTo>
                    <a:pt x="58442" y="51550"/>
                    <a:pt x="58376" y="51417"/>
                    <a:pt x="58276" y="51383"/>
                  </a:cubicBezTo>
                  <a:lnTo>
                    <a:pt x="54837" y="49730"/>
                  </a:lnTo>
                  <a:lnTo>
                    <a:pt x="54837" y="49730"/>
                  </a:lnTo>
                  <a:lnTo>
                    <a:pt x="20115" y="80"/>
                  </a:lnTo>
                  <a:cubicBezTo>
                    <a:pt x="20091" y="31"/>
                    <a:pt x="20030" y="0"/>
                    <a:pt x="19961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62"/>
            <p:cNvSpPr/>
            <p:nvPr/>
          </p:nvSpPr>
          <p:spPr>
            <a:xfrm>
              <a:off x="2577325" y="2109666"/>
              <a:ext cx="868865" cy="580351"/>
            </a:xfrm>
            <a:custGeom>
              <a:rect b="b" l="l" r="r" t="t"/>
              <a:pathLst>
                <a:path extrusionOk="0" h="29344" w="43932">
                  <a:moveTo>
                    <a:pt x="208" y="1"/>
                  </a:moveTo>
                  <a:cubicBezTo>
                    <a:pt x="173" y="1"/>
                    <a:pt x="137" y="9"/>
                    <a:pt x="100" y="21"/>
                  </a:cubicBezTo>
                  <a:cubicBezTo>
                    <a:pt x="33" y="88"/>
                    <a:pt x="0" y="188"/>
                    <a:pt x="67" y="254"/>
                  </a:cubicBezTo>
                  <a:cubicBezTo>
                    <a:pt x="2135" y="3523"/>
                    <a:pt x="4236" y="6759"/>
                    <a:pt x="6405" y="9928"/>
                  </a:cubicBezTo>
                  <a:cubicBezTo>
                    <a:pt x="8573" y="13130"/>
                    <a:pt x="10774" y="16299"/>
                    <a:pt x="13143" y="19368"/>
                  </a:cubicBezTo>
                  <a:cubicBezTo>
                    <a:pt x="13710" y="20135"/>
                    <a:pt x="14310" y="20902"/>
                    <a:pt x="14944" y="21636"/>
                  </a:cubicBezTo>
                  <a:cubicBezTo>
                    <a:pt x="15578" y="22370"/>
                    <a:pt x="16212" y="23104"/>
                    <a:pt x="16912" y="23805"/>
                  </a:cubicBezTo>
                  <a:cubicBezTo>
                    <a:pt x="17279" y="24105"/>
                    <a:pt x="17613" y="24472"/>
                    <a:pt x="18113" y="24705"/>
                  </a:cubicBezTo>
                  <a:cubicBezTo>
                    <a:pt x="18580" y="24939"/>
                    <a:pt x="19080" y="24972"/>
                    <a:pt x="19581" y="25005"/>
                  </a:cubicBezTo>
                  <a:cubicBezTo>
                    <a:pt x="19665" y="25008"/>
                    <a:pt x="19749" y="25010"/>
                    <a:pt x="19834" y="25010"/>
                  </a:cubicBezTo>
                  <a:cubicBezTo>
                    <a:pt x="20717" y="25010"/>
                    <a:pt x="21600" y="24857"/>
                    <a:pt x="22483" y="24705"/>
                  </a:cubicBezTo>
                  <a:cubicBezTo>
                    <a:pt x="24384" y="24305"/>
                    <a:pt x="26252" y="23738"/>
                    <a:pt x="28053" y="23104"/>
                  </a:cubicBezTo>
                  <a:cubicBezTo>
                    <a:pt x="29857" y="22481"/>
                    <a:pt x="31629" y="21793"/>
                    <a:pt x="33368" y="21041"/>
                  </a:cubicBezTo>
                  <a:lnTo>
                    <a:pt x="33368" y="21041"/>
                  </a:lnTo>
                  <a:lnTo>
                    <a:pt x="42030" y="29075"/>
                  </a:lnTo>
                  <a:cubicBezTo>
                    <a:pt x="42063" y="29108"/>
                    <a:pt x="42097" y="29142"/>
                    <a:pt x="42164" y="29175"/>
                  </a:cubicBezTo>
                  <a:cubicBezTo>
                    <a:pt x="42339" y="29288"/>
                    <a:pt x="42542" y="29344"/>
                    <a:pt x="42745" y="29344"/>
                  </a:cubicBezTo>
                  <a:cubicBezTo>
                    <a:pt x="43084" y="29344"/>
                    <a:pt x="43423" y="29188"/>
                    <a:pt x="43631" y="28875"/>
                  </a:cubicBezTo>
                  <a:cubicBezTo>
                    <a:pt x="43931" y="28408"/>
                    <a:pt x="43831" y="27741"/>
                    <a:pt x="43331" y="27440"/>
                  </a:cubicBezTo>
                  <a:lnTo>
                    <a:pt x="33491" y="20702"/>
                  </a:lnTo>
                  <a:cubicBezTo>
                    <a:pt x="33474" y="20686"/>
                    <a:pt x="33449" y="20677"/>
                    <a:pt x="33420" y="20677"/>
                  </a:cubicBezTo>
                  <a:cubicBezTo>
                    <a:pt x="33391" y="20677"/>
                    <a:pt x="33357" y="20686"/>
                    <a:pt x="33324" y="20702"/>
                  </a:cubicBezTo>
                  <a:cubicBezTo>
                    <a:pt x="31556" y="21436"/>
                    <a:pt x="29755" y="22137"/>
                    <a:pt x="27953" y="22770"/>
                  </a:cubicBezTo>
                  <a:cubicBezTo>
                    <a:pt x="26119" y="23404"/>
                    <a:pt x="24284" y="23971"/>
                    <a:pt x="22416" y="24372"/>
                  </a:cubicBezTo>
                  <a:cubicBezTo>
                    <a:pt x="21482" y="24538"/>
                    <a:pt x="20515" y="24672"/>
                    <a:pt x="19581" y="24672"/>
                  </a:cubicBezTo>
                  <a:cubicBezTo>
                    <a:pt x="19114" y="24638"/>
                    <a:pt x="18647" y="24572"/>
                    <a:pt x="18246" y="24372"/>
                  </a:cubicBezTo>
                  <a:cubicBezTo>
                    <a:pt x="17846" y="24205"/>
                    <a:pt x="17479" y="23871"/>
                    <a:pt x="17146" y="23538"/>
                  </a:cubicBezTo>
                  <a:cubicBezTo>
                    <a:pt x="16445" y="22871"/>
                    <a:pt x="15811" y="22170"/>
                    <a:pt x="15211" y="21436"/>
                  </a:cubicBezTo>
                  <a:cubicBezTo>
                    <a:pt x="14577" y="20702"/>
                    <a:pt x="13977" y="19935"/>
                    <a:pt x="13410" y="19168"/>
                  </a:cubicBezTo>
                  <a:cubicBezTo>
                    <a:pt x="11075" y="16099"/>
                    <a:pt x="8873" y="12930"/>
                    <a:pt x="6705" y="9761"/>
                  </a:cubicBezTo>
                  <a:cubicBezTo>
                    <a:pt x="4537" y="6559"/>
                    <a:pt x="2435" y="3323"/>
                    <a:pt x="367" y="88"/>
                  </a:cubicBezTo>
                  <a:cubicBezTo>
                    <a:pt x="325" y="24"/>
                    <a:pt x="269" y="1"/>
                    <a:pt x="208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62"/>
            <p:cNvSpPr/>
            <p:nvPr/>
          </p:nvSpPr>
          <p:spPr>
            <a:xfrm>
              <a:off x="3208007" y="2573466"/>
              <a:ext cx="95011" cy="85281"/>
            </a:xfrm>
            <a:custGeom>
              <a:rect b="b" l="l" r="r" t="t"/>
              <a:pathLst>
                <a:path extrusionOk="0" h="4312" w="4804">
                  <a:moveTo>
                    <a:pt x="2407" y="1"/>
                  </a:moveTo>
                  <a:cubicBezTo>
                    <a:pt x="1475" y="1"/>
                    <a:pt x="609" y="619"/>
                    <a:pt x="334" y="1554"/>
                  </a:cubicBezTo>
                  <a:cubicBezTo>
                    <a:pt x="1" y="2722"/>
                    <a:pt x="668" y="3889"/>
                    <a:pt x="1802" y="4223"/>
                  </a:cubicBezTo>
                  <a:cubicBezTo>
                    <a:pt x="2006" y="4283"/>
                    <a:pt x="2211" y="4312"/>
                    <a:pt x="2414" y="4312"/>
                  </a:cubicBezTo>
                  <a:cubicBezTo>
                    <a:pt x="3339" y="4312"/>
                    <a:pt x="4197" y="3713"/>
                    <a:pt x="4470" y="2755"/>
                  </a:cubicBezTo>
                  <a:cubicBezTo>
                    <a:pt x="4804" y="1621"/>
                    <a:pt x="4137" y="420"/>
                    <a:pt x="3003" y="87"/>
                  </a:cubicBezTo>
                  <a:cubicBezTo>
                    <a:pt x="2804" y="28"/>
                    <a:pt x="2604" y="1"/>
                    <a:pt x="2407" y="1"/>
                  </a:cubicBezTo>
                  <a:close/>
                </a:path>
              </a:pathLst>
            </a:custGeom>
            <a:solidFill>
              <a:srgbClr val="5C4F5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62"/>
            <p:cNvSpPr/>
            <p:nvPr/>
          </p:nvSpPr>
          <p:spPr>
            <a:xfrm>
              <a:off x="3227132" y="2583730"/>
              <a:ext cx="41592" cy="37241"/>
            </a:xfrm>
            <a:custGeom>
              <a:rect b="b" l="l" r="r" t="t"/>
              <a:pathLst>
                <a:path extrusionOk="0" h="1883" w="2103">
                  <a:moveTo>
                    <a:pt x="1044" y="0"/>
                  </a:moveTo>
                  <a:cubicBezTo>
                    <a:pt x="638" y="0"/>
                    <a:pt x="272" y="255"/>
                    <a:pt x="134" y="668"/>
                  </a:cubicBezTo>
                  <a:cubicBezTo>
                    <a:pt x="1" y="1169"/>
                    <a:pt x="301" y="1703"/>
                    <a:pt x="801" y="1836"/>
                  </a:cubicBezTo>
                  <a:cubicBezTo>
                    <a:pt x="896" y="1867"/>
                    <a:pt x="990" y="1882"/>
                    <a:pt x="1083" y="1882"/>
                  </a:cubicBezTo>
                  <a:cubicBezTo>
                    <a:pt x="1479" y="1882"/>
                    <a:pt x="1834" y="1608"/>
                    <a:pt x="1969" y="1202"/>
                  </a:cubicBezTo>
                  <a:cubicBezTo>
                    <a:pt x="2102" y="702"/>
                    <a:pt x="1802" y="168"/>
                    <a:pt x="1302" y="35"/>
                  </a:cubicBezTo>
                  <a:cubicBezTo>
                    <a:pt x="1215" y="12"/>
                    <a:pt x="1129" y="0"/>
                    <a:pt x="1044" y="0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62"/>
            <p:cNvSpPr/>
            <p:nvPr/>
          </p:nvSpPr>
          <p:spPr>
            <a:xfrm>
              <a:off x="3211963" y="2581100"/>
              <a:ext cx="92381" cy="77844"/>
            </a:xfrm>
            <a:custGeom>
              <a:rect b="b" l="l" r="r" t="t"/>
              <a:pathLst>
                <a:path extrusionOk="0" h="3936" w="4671">
                  <a:moveTo>
                    <a:pt x="3403" y="1"/>
                  </a:moveTo>
                  <a:cubicBezTo>
                    <a:pt x="3670" y="334"/>
                    <a:pt x="3837" y="735"/>
                    <a:pt x="3837" y="1202"/>
                  </a:cubicBezTo>
                  <a:cubicBezTo>
                    <a:pt x="3837" y="2236"/>
                    <a:pt x="2969" y="3070"/>
                    <a:pt x="1935" y="3070"/>
                  </a:cubicBezTo>
                  <a:cubicBezTo>
                    <a:pt x="968" y="3070"/>
                    <a:pt x="201" y="2369"/>
                    <a:pt x="67" y="1435"/>
                  </a:cubicBezTo>
                  <a:lnTo>
                    <a:pt x="67" y="1435"/>
                  </a:lnTo>
                  <a:cubicBezTo>
                    <a:pt x="1" y="1902"/>
                    <a:pt x="67" y="2369"/>
                    <a:pt x="301" y="2803"/>
                  </a:cubicBezTo>
                  <a:cubicBezTo>
                    <a:pt x="712" y="3533"/>
                    <a:pt x="1450" y="3935"/>
                    <a:pt x="2206" y="3935"/>
                  </a:cubicBezTo>
                  <a:cubicBezTo>
                    <a:pt x="2556" y="3935"/>
                    <a:pt x="2909" y="3849"/>
                    <a:pt x="3236" y="3670"/>
                  </a:cubicBezTo>
                  <a:cubicBezTo>
                    <a:pt x="4304" y="3103"/>
                    <a:pt x="4671" y="1769"/>
                    <a:pt x="4104" y="735"/>
                  </a:cubicBezTo>
                  <a:cubicBezTo>
                    <a:pt x="3937" y="435"/>
                    <a:pt x="3670" y="168"/>
                    <a:pt x="3403" y="1"/>
                  </a:cubicBezTo>
                  <a:close/>
                </a:path>
              </a:pathLst>
            </a:custGeom>
            <a:solidFill>
              <a:srgbClr val="77515B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62"/>
            <p:cNvSpPr/>
            <p:nvPr/>
          </p:nvSpPr>
          <p:spPr>
            <a:xfrm>
              <a:off x="2661754" y="2613436"/>
              <a:ext cx="572658" cy="290294"/>
            </a:xfrm>
            <a:custGeom>
              <a:rect b="b" l="l" r="r" t="t"/>
              <a:pathLst>
                <a:path extrusionOk="0" h="14678" w="28955">
                  <a:moveTo>
                    <a:pt x="28254" y="0"/>
                  </a:moveTo>
                  <a:lnTo>
                    <a:pt x="1" y="14544"/>
                  </a:lnTo>
                  <a:lnTo>
                    <a:pt x="101" y="14678"/>
                  </a:lnTo>
                  <a:lnTo>
                    <a:pt x="28955" y="1201"/>
                  </a:lnTo>
                  <a:lnTo>
                    <a:pt x="28254" y="0"/>
                  </a:ln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62"/>
            <p:cNvSpPr/>
            <p:nvPr/>
          </p:nvSpPr>
          <p:spPr>
            <a:xfrm>
              <a:off x="3467942" y="2698656"/>
              <a:ext cx="343733" cy="972361"/>
            </a:xfrm>
            <a:custGeom>
              <a:rect b="b" l="l" r="r" t="t"/>
              <a:pathLst>
                <a:path extrusionOk="0" h="49165" w="17380">
                  <a:moveTo>
                    <a:pt x="15109" y="1"/>
                  </a:moveTo>
                  <a:cubicBezTo>
                    <a:pt x="14891" y="1"/>
                    <a:pt x="14682" y="14"/>
                    <a:pt x="14477" y="28"/>
                  </a:cubicBezTo>
                  <a:cubicBezTo>
                    <a:pt x="13977" y="61"/>
                    <a:pt x="13510" y="161"/>
                    <a:pt x="13043" y="228"/>
                  </a:cubicBezTo>
                  <a:cubicBezTo>
                    <a:pt x="11175" y="628"/>
                    <a:pt x="9440" y="1195"/>
                    <a:pt x="7706" y="1796"/>
                  </a:cubicBezTo>
                  <a:cubicBezTo>
                    <a:pt x="5938" y="2396"/>
                    <a:pt x="4237" y="3063"/>
                    <a:pt x="2535" y="3797"/>
                  </a:cubicBezTo>
                  <a:cubicBezTo>
                    <a:pt x="2535" y="3797"/>
                    <a:pt x="2502" y="3797"/>
                    <a:pt x="2502" y="3831"/>
                  </a:cubicBezTo>
                  <a:cubicBezTo>
                    <a:pt x="1968" y="4064"/>
                    <a:pt x="1768" y="4698"/>
                    <a:pt x="2002" y="5232"/>
                  </a:cubicBezTo>
                  <a:cubicBezTo>
                    <a:pt x="2192" y="5589"/>
                    <a:pt x="2553" y="5810"/>
                    <a:pt x="2938" y="5810"/>
                  </a:cubicBezTo>
                  <a:cubicBezTo>
                    <a:pt x="3092" y="5810"/>
                    <a:pt x="3250" y="5775"/>
                    <a:pt x="3403" y="5699"/>
                  </a:cubicBezTo>
                  <a:cubicBezTo>
                    <a:pt x="5037" y="4931"/>
                    <a:pt x="6672" y="4197"/>
                    <a:pt x="8340" y="3530"/>
                  </a:cubicBezTo>
                  <a:cubicBezTo>
                    <a:pt x="10007" y="2863"/>
                    <a:pt x="11709" y="2229"/>
                    <a:pt x="13410" y="1829"/>
                  </a:cubicBezTo>
                  <a:cubicBezTo>
                    <a:pt x="13810" y="1729"/>
                    <a:pt x="14244" y="1629"/>
                    <a:pt x="14644" y="1596"/>
                  </a:cubicBezTo>
                  <a:cubicBezTo>
                    <a:pt x="14879" y="1557"/>
                    <a:pt x="15124" y="1540"/>
                    <a:pt x="15342" y="1540"/>
                  </a:cubicBezTo>
                  <a:cubicBezTo>
                    <a:pt x="15495" y="1540"/>
                    <a:pt x="15634" y="1548"/>
                    <a:pt x="15745" y="1562"/>
                  </a:cubicBezTo>
                  <a:cubicBezTo>
                    <a:pt x="15841" y="1586"/>
                    <a:pt x="15885" y="1628"/>
                    <a:pt x="15903" y="1636"/>
                  </a:cubicBezTo>
                  <a:lnTo>
                    <a:pt x="15903" y="1636"/>
                  </a:lnTo>
                  <a:cubicBezTo>
                    <a:pt x="15907" y="1659"/>
                    <a:pt x="15912" y="1698"/>
                    <a:pt x="15912" y="1762"/>
                  </a:cubicBezTo>
                  <a:cubicBezTo>
                    <a:pt x="15878" y="2063"/>
                    <a:pt x="15745" y="2496"/>
                    <a:pt x="15578" y="2897"/>
                  </a:cubicBezTo>
                  <a:cubicBezTo>
                    <a:pt x="14944" y="4531"/>
                    <a:pt x="14110" y="6166"/>
                    <a:pt x="13310" y="7767"/>
                  </a:cubicBezTo>
                  <a:cubicBezTo>
                    <a:pt x="11642" y="10969"/>
                    <a:pt x="9841" y="14138"/>
                    <a:pt x="8006" y="17273"/>
                  </a:cubicBezTo>
                  <a:cubicBezTo>
                    <a:pt x="6205" y="20409"/>
                    <a:pt x="4337" y="23545"/>
                    <a:pt x="2435" y="26647"/>
                  </a:cubicBezTo>
                  <a:cubicBezTo>
                    <a:pt x="2402" y="26714"/>
                    <a:pt x="2402" y="26747"/>
                    <a:pt x="2369" y="26814"/>
                  </a:cubicBezTo>
                  <a:cubicBezTo>
                    <a:pt x="1802" y="30583"/>
                    <a:pt x="1234" y="34386"/>
                    <a:pt x="701" y="38188"/>
                  </a:cubicBezTo>
                  <a:cubicBezTo>
                    <a:pt x="467" y="40090"/>
                    <a:pt x="200" y="41991"/>
                    <a:pt x="34" y="43893"/>
                  </a:cubicBezTo>
                  <a:cubicBezTo>
                    <a:pt x="0" y="44159"/>
                    <a:pt x="0" y="44393"/>
                    <a:pt x="0" y="44660"/>
                  </a:cubicBezTo>
                  <a:cubicBezTo>
                    <a:pt x="0" y="44693"/>
                    <a:pt x="0" y="44726"/>
                    <a:pt x="0" y="44760"/>
                  </a:cubicBezTo>
                  <a:cubicBezTo>
                    <a:pt x="0" y="44793"/>
                    <a:pt x="34" y="44927"/>
                    <a:pt x="34" y="44927"/>
                  </a:cubicBezTo>
                  <a:lnTo>
                    <a:pt x="134" y="45127"/>
                  </a:lnTo>
                  <a:cubicBezTo>
                    <a:pt x="167" y="45227"/>
                    <a:pt x="234" y="45360"/>
                    <a:pt x="300" y="45460"/>
                  </a:cubicBezTo>
                  <a:cubicBezTo>
                    <a:pt x="534" y="45894"/>
                    <a:pt x="801" y="46294"/>
                    <a:pt x="1068" y="46695"/>
                  </a:cubicBezTo>
                  <a:cubicBezTo>
                    <a:pt x="1601" y="47495"/>
                    <a:pt x="2135" y="48296"/>
                    <a:pt x="2702" y="49063"/>
                  </a:cubicBezTo>
                  <a:cubicBezTo>
                    <a:pt x="2745" y="49128"/>
                    <a:pt x="2830" y="49164"/>
                    <a:pt x="2912" y="49164"/>
                  </a:cubicBezTo>
                  <a:cubicBezTo>
                    <a:pt x="2956" y="49164"/>
                    <a:pt x="3000" y="49153"/>
                    <a:pt x="3036" y="49130"/>
                  </a:cubicBezTo>
                  <a:cubicBezTo>
                    <a:pt x="3169" y="49063"/>
                    <a:pt x="3169" y="48896"/>
                    <a:pt x="3102" y="48763"/>
                  </a:cubicBezTo>
                  <a:cubicBezTo>
                    <a:pt x="2569" y="47995"/>
                    <a:pt x="2035" y="47195"/>
                    <a:pt x="1535" y="46394"/>
                  </a:cubicBezTo>
                  <a:cubicBezTo>
                    <a:pt x="1268" y="45994"/>
                    <a:pt x="1034" y="45594"/>
                    <a:pt x="801" y="45160"/>
                  </a:cubicBezTo>
                  <a:cubicBezTo>
                    <a:pt x="734" y="45060"/>
                    <a:pt x="701" y="44960"/>
                    <a:pt x="667" y="44860"/>
                  </a:cubicBezTo>
                  <a:lnTo>
                    <a:pt x="601" y="44726"/>
                  </a:lnTo>
                  <a:cubicBezTo>
                    <a:pt x="584" y="44710"/>
                    <a:pt x="584" y="44710"/>
                    <a:pt x="588" y="44710"/>
                  </a:cubicBezTo>
                  <a:cubicBezTo>
                    <a:pt x="592" y="44710"/>
                    <a:pt x="601" y="44710"/>
                    <a:pt x="601" y="44693"/>
                  </a:cubicBezTo>
                  <a:lnTo>
                    <a:pt x="601" y="44626"/>
                  </a:lnTo>
                  <a:cubicBezTo>
                    <a:pt x="601" y="44426"/>
                    <a:pt x="601" y="44193"/>
                    <a:pt x="634" y="43959"/>
                  </a:cubicBezTo>
                  <a:cubicBezTo>
                    <a:pt x="834" y="42058"/>
                    <a:pt x="1134" y="40190"/>
                    <a:pt x="1435" y="38289"/>
                  </a:cubicBezTo>
                  <a:cubicBezTo>
                    <a:pt x="1997" y="34547"/>
                    <a:pt x="2626" y="30773"/>
                    <a:pt x="3288" y="27032"/>
                  </a:cubicBezTo>
                  <a:lnTo>
                    <a:pt x="3288" y="27032"/>
                  </a:lnTo>
                  <a:cubicBezTo>
                    <a:pt x="5205" y="23990"/>
                    <a:pt x="7122" y="20915"/>
                    <a:pt x="8973" y="17841"/>
                  </a:cubicBezTo>
                  <a:cubicBezTo>
                    <a:pt x="10841" y="14705"/>
                    <a:pt x="12709" y="11569"/>
                    <a:pt x="14477" y="8367"/>
                  </a:cubicBezTo>
                  <a:cubicBezTo>
                    <a:pt x="15345" y="6766"/>
                    <a:pt x="16178" y="5165"/>
                    <a:pt x="16912" y="3397"/>
                  </a:cubicBezTo>
                  <a:cubicBezTo>
                    <a:pt x="17079" y="2963"/>
                    <a:pt x="17246" y="2530"/>
                    <a:pt x="17346" y="1929"/>
                  </a:cubicBezTo>
                  <a:cubicBezTo>
                    <a:pt x="17379" y="1629"/>
                    <a:pt x="17379" y="1162"/>
                    <a:pt x="17079" y="762"/>
                  </a:cubicBezTo>
                  <a:cubicBezTo>
                    <a:pt x="16812" y="361"/>
                    <a:pt x="16412" y="195"/>
                    <a:pt x="16112" y="128"/>
                  </a:cubicBezTo>
                  <a:cubicBezTo>
                    <a:pt x="15756" y="29"/>
                    <a:pt x="15425" y="1"/>
                    <a:pt x="15109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62"/>
            <p:cNvSpPr/>
            <p:nvPr/>
          </p:nvSpPr>
          <p:spPr>
            <a:xfrm>
              <a:off x="3105758" y="2582266"/>
              <a:ext cx="194630" cy="145523"/>
            </a:xfrm>
            <a:custGeom>
              <a:rect b="b" l="l" r="r" t="t"/>
              <a:pathLst>
                <a:path extrusionOk="0" h="7358" w="9841">
                  <a:moveTo>
                    <a:pt x="6013" y="1"/>
                  </a:moveTo>
                  <a:cubicBezTo>
                    <a:pt x="5933" y="1"/>
                    <a:pt x="5852" y="3"/>
                    <a:pt x="5771" y="9"/>
                  </a:cubicBezTo>
                  <a:cubicBezTo>
                    <a:pt x="3736" y="175"/>
                    <a:pt x="0" y="2244"/>
                    <a:pt x="134" y="4278"/>
                  </a:cubicBezTo>
                  <a:cubicBezTo>
                    <a:pt x="292" y="6208"/>
                    <a:pt x="3869" y="7358"/>
                    <a:pt x="5946" y="7358"/>
                  </a:cubicBezTo>
                  <a:cubicBezTo>
                    <a:pt x="6059" y="7358"/>
                    <a:pt x="6168" y="7354"/>
                    <a:pt x="6271" y="7347"/>
                  </a:cubicBezTo>
                  <a:cubicBezTo>
                    <a:pt x="8306" y="7214"/>
                    <a:pt x="9841" y="5446"/>
                    <a:pt x="9674" y="3411"/>
                  </a:cubicBezTo>
                  <a:cubicBezTo>
                    <a:pt x="9546" y="1491"/>
                    <a:pt x="7913" y="1"/>
                    <a:pt x="601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62"/>
            <p:cNvSpPr/>
            <p:nvPr/>
          </p:nvSpPr>
          <p:spPr>
            <a:xfrm>
              <a:off x="3107063" y="2612111"/>
              <a:ext cx="193325" cy="118111"/>
            </a:xfrm>
            <a:custGeom>
              <a:rect b="b" l="l" r="r" t="t"/>
              <a:pathLst>
                <a:path extrusionOk="0" h="5972" w="9775">
                  <a:moveTo>
                    <a:pt x="9608" y="1902"/>
                  </a:moveTo>
                  <a:cubicBezTo>
                    <a:pt x="9574" y="1335"/>
                    <a:pt x="9408" y="768"/>
                    <a:pt x="9107" y="301"/>
                  </a:cubicBezTo>
                  <a:cubicBezTo>
                    <a:pt x="8740" y="1402"/>
                    <a:pt x="7540" y="1802"/>
                    <a:pt x="6172" y="1635"/>
                  </a:cubicBezTo>
                  <a:cubicBezTo>
                    <a:pt x="5038" y="1468"/>
                    <a:pt x="4337" y="735"/>
                    <a:pt x="3337" y="268"/>
                  </a:cubicBezTo>
                  <a:cubicBezTo>
                    <a:pt x="2903" y="67"/>
                    <a:pt x="2436" y="1"/>
                    <a:pt x="1969" y="1"/>
                  </a:cubicBezTo>
                  <a:cubicBezTo>
                    <a:pt x="835" y="801"/>
                    <a:pt x="1" y="1802"/>
                    <a:pt x="68" y="2769"/>
                  </a:cubicBezTo>
                  <a:cubicBezTo>
                    <a:pt x="234" y="4804"/>
                    <a:pt x="4204" y="5972"/>
                    <a:pt x="6205" y="5838"/>
                  </a:cubicBezTo>
                  <a:cubicBezTo>
                    <a:pt x="8240" y="5705"/>
                    <a:pt x="9775" y="3937"/>
                    <a:pt x="9608" y="1902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62"/>
            <p:cNvSpPr/>
            <p:nvPr/>
          </p:nvSpPr>
          <p:spPr>
            <a:xfrm>
              <a:off x="3100477" y="2589248"/>
              <a:ext cx="95011" cy="85281"/>
            </a:xfrm>
            <a:custGeom>
              <a:rect b="b" l="l" r="r" t="t"/>
              <a:pathLst>
                <a:path extrusionOk="0" h="4312" w="4804">
                  <a:moveTo>
                    <a:pt x="2390" y="1"/>
                  </a:moveTo>
                  <a:cubicBezTo>
                    <a:pt x="1465" y="1"/>
                    <a:pt x="608" y="599"/>
                    <a:pt x="334" y="1557"/>
                  </a:cubicBezTo>
                  <a:cubicBezTo>
                    <a:pt x="0" y="2691"/>
                    <a:pt x="667" y="3892"/>
                    <a:pt x="1802" y="4226"/>
                  </a:cubicBezTo>
                  <a:cubicBezTo>
                    <a:pt x="2000" y="4284"/>
                    <a:pt x="2200" y="4312"/>
                    <a:pt x="2398" y="4312"/>
                  </a:cubicBezTo>
                  <a:cubicBezTo>
                    <a:pt x="3329" y="4312"/>
                    <a:pt x="4195" y="3694"/>
                    <a:pt x="4470" y="2758"/>
                  </a:cubicBezTo>
                  <a:cubicBezTo>
                    <a:pt x="4804" y="1624"/>
                    <a:pt x="4137" y="423"/>
                    <a:pt x="3002" y="89"/>
                  </a:cubicBezTo>
                  <a:cubicBezTo>
                    <a:pt x="2799" y="29"/>
                    <a:pt x="2593" y="1"/>
                    <a:pt x="2390" y="1"/>
                  </a:cubicBezTo>
                  <a:close/>
                </a:path>
              </a:pathLst>
            </a:custGeom>
            <a:solidFill>
              <a:srgbClr val="5C4F5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62"/>
            <p:cNvSpPr/>
            <p:nvPr/>
          </p:nvSpPr>
          <p:spPr>
            <a:xfrm>
              <a:off x="3119602" y="2599315"/>
              <a:ext cx="41592" cy="37241"/>
            </a:xfrm>
            <a:custGeom>
              <a:rect b="b" l="l" r="r" t="t"/>
              <a:pathLst>
                <a:path extrusionOk="0" h="1883" w="2103">
                  <a:moveTo>
                    <a:pt x="1021" y="1"/>
                  </a:moveTo>
                  <a:cubicBezTo>
                    <a:pt x="624" y="1"/>
                    <a:pt x="269" y="275"/>
                    <a:pt x="134" y="681"/>
                  </a:cubicBezTo>
                  <a:cubicBezTo>
                    <a:pt x="1" y="1181"/>
                    <a:pt x="301" y="1682"/>
                    <a:pt x="801" y="1849"/>
                  </a:cubicBezTo>
                  <a:cubicBezTo>
                    <a:pt x="888" y="1872"/>
                    <a:pt x="974" y="1883"/>
                    <a:pt x="1059" y="1883"/>
                  </a:cubicBezTo>
                  <a:cubicBezTo>
                    <a:pt x="1465" y="1883"/>
                    <a:pt x="1831" y="1629"/>
                    <a:pt x="1969" y="1215"/>
                  </a:cubicBezTo>
                  <a:cubicBezTo>
                    <a:pt x="2102" y="714"/>
                    <a:pt x="1802" y="181"/>
                    <a:pt x="1302" y="47"/>
                  </a:cubicBezTo>
                  <a:cubicBezTo>
                    <a:pt x="1207" y="16"/>
                    <a:pt x="1113" y="1"/>
                    <a:pt x="1021" y="1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62"/>
            <p:cNvSpPr/>
            <p:nvPr/>
          </p:nvSpPr>
          <p:spPr>
            <a:xfrm>
              <a:off x="3104433" y="2596289"/>
              <a:ext cx="92381" cy="78141"/>
            </a:xfrm>
            <a:custGeom>
              <a:rect b="b" l="l" r="r" t="t"/>
              <a:pathLst>
                <a:path extrusionOk="0" h="3951" w="4671">
                  <a:moveTo>
                    <a:pt x="3403" y="0"/>
                  </a:moveTo>
                  <a:cubicBezTo>
                    <a:pt x="3670" y="334"/>
                    <a:pt x="3837" y="767"/>
                    <a:pt x="3837" y="1234"/>
                  </a:cubicBezTo>
                  <a:cubicBezTo>
                    <a:pt x="3837" y="2248"/>
                    <a:pt x="3003" y="3070"/>
                    <a:pt x="1995" y="3070"/>
                  </a:cubicBezTo>
                  <a:cubicBezTo>
                    <a:pt x="1975" y="3070"/>
                    <a:pt x="1955" y="3070"/>
                    <a:pt x="1935" y="3069"/>
                  </a:cubicBezTo>
                  <a:cubicBezTo>
                    <a:pt x="968" y="3069"/>
                    <a:pt x="201" y="2368"/>
                    <a:pt x="67" y="1468"/>
                  </a:cubicBezTo>
                  <a:lnTo>
                    <a:pt x="67" y="1468"/>
                  </a:lnTo>
                  <a:cubicBezTo>
                    <a:pt x="0" y="1901"/>
                    <a:pt x="67" y="2402"/>
                    <a:pt x="301" y="2835"/>
                  </a:cubicBezTo>
                  <a:cubicBezTo>
                    <a:pt x="710" y="3540"/>
                    <a:pt x="1444" y="3950"/>
                    <a:pt x="2198" y="3950"/>
                  </a:cubicBezTo>
                  <a:cubicBezTo>
                    <a:pt x="2550" y="3950"/>
                    <a:pt x="2907" y="3861"/>
                    <a:pt x="3236" y="3669"/>
                  </a:cubicBezTo>
                  <a:cubicBezTo>
                    <a:pt x="4304" y="3102"/>
                    <a:pt x="4670" y="1801"/>
                    <a:pt x="4103" y="767"/>
                  </a:cubicBezTo>
                  <a:cubicBezTo>
                    <a:pt x="3937" y="434"/>
                    <a:pt x="3670" y="200"/>
                    <a:pt x="3403" y="0"/>
                  </a:cubicBezTo>
                  <a:close/>
                </a:path>
              </a:pathLst>
            </a:custGeom>
            <a:solidFill>
              <a:srgbClr val="77515B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62"/>
            <p:cNvSpPr/>
            <p:nvPr/>
          </p:nvSpPr>
          <p:spPr>
            <a:xfrm>
              <a:off x="3144680" y="2609777"/>
              <a:ext cx="481602" cy="342250"/>
            </a:xfrm>
            <a:custGeom>
              <a:rect b="b" l="l" r="r" t="t"/>
              <a:pathLst>
                <a:path extrusionOk="0" h="17305" w="24351">
                  <a:moveTo>
                    <a:pt x="14261" y="0"/>
                  </a:moveTo>
                  <a:cubicBezTo>
                    <a:pt x="9762" y="0"/>
                    <a:pt x="2057" y="3053"/>
                    <a:pt x="1101" y="6356"/>
                  </a:cubicBezTo>
                  <a:cubicBezTo>
                    <a:pt x="0" y="10126"/>
                    <a:pt x="8139" y="15830"/>
                    <a:pt x="11942" y="16931"/>
                  </a:cubicBezTo>
                  <a:cubicBezTo>
                    <a:pt x="12773" y="17181"/>
                    <a:pt x="13734" y="17304"/>
                    <a:pt x="14738" y="17304"/>
                  </a:cubicBezTo>
                  <a:cubicBezTo>
                    <a:pt x="18290" y="17304"/>
                    <a:pt x="22392" y="15759"/>
                    <a:pt x="23250" y="12794"/>
                  </a:cubicBezTo>
                  <a:cubicBezTo>
                    <a:pt x="24351" y="8992"/>
                    <a:pt x="19848" y="1320"/>
                    <a:pt x="16045" y="219"/>
                  </a:cubicBezTo>
                  <a:cubicBezTo>
                    <a:pt x="15546" y="70"/>
                    <a:pt x="14940" y="0"/>
                    <a:pt x="1426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62"/>
            <p:cNvSpPr/>
            <p:nvPr/>
          </p:nvSpPr>
          <p:spPr>
            <a:xfrm>
              <a:off x="3285198" y="2609480"/>
              <a:ext cx="205192" cy="46912"/>
            </a:xfrm>
            <a:custGeom>
              <a:rect b="b" l="l" r="r" t="t"/>
              <a:pathLst>
                <a:path extrusionOk="0" h="2372" w="10375">
                  <a:moveTo>
                    <a:pt x="7306" y="0"/>
                  </a:moveTo>
                  <a:cubicBezTo>
                    <a:pt x="5237" y="0"/>
                    <a:pt x="2502" y="634"/>
                    <a:pt x="0" y="1635"/>
                  </a:cubicBezTo>
                  <a:cubicBezTo>
                    <a:pt x="100" y="1701"/>
                    <a:pt x="200" y="1735"/>
                    <a:pt x="334" y="1768"/>
                  </a:cubicBezTo>
                  <a:cubicBezTo>
                    <a:pt x="458" y="1789"/>
                    <a:pt x="589" y="1797"/>
                    <a:pt x="723" y="1797"/>
                  </a:cubicBezTo>
                  <a:cubicBezTo>
                    <a:pt x="1021" y="1797"/>
                    <a:pt x="1336" y="1758"/>
                    <a:pt x="1635" y="1735"/>
                  </a:cubicBezTo>
                  <a:cubicBezTo>
                    <a:pt x="2269" y="1735"/>
                    <a:pt x="2902" y="1835"/>
                    <a:pt x="3536" y="1968"/>
                  </a:cubicBezTo>
                  <a:cubicBezTo>
                    <a:pt x="4540" y="2160"/>
                    <a:pt x="5700" y="2372"/>
                    <a:pt x="6811" y="2372"/>
                  </a:cubicBezTo>
                  <a:cubicBezTo>
                    <a:pt x="8213" y="2372"/>
                    <a:pt x="9537" y="2036"/>
                    <a:pt x="10374" y="901"/>
                  </a:cubicBezTo>
                  <a:cubicBezTo>
                    <a:pt x="9874" y="601"/>
                    <a:pt x="9407" y="367"/>
                    <a:pt x="8940" y="234"/>
                  </a:cubicBezTo>
                  <a:cubicBezTo>
                    <a:pt x="8540" y="100"/>
                    <a:pt x="8106" y="34"/>
                    <a:pt x="7606" y="34"/>
                  </a:cubicBezTo>
                  <a:cubicBezTo>
                    <a:pt x="7579" y="88"/>
                    <a:pt x="7529" y="143"/>
                    <a:pt x="7457" y="143"/>
                  </a:cubicBezTo>
                  <a:cubicBezTo>
                    <a:pt x="7441" y="143"/>
                    <a:pt x="7424" y="140"/>
                    <a:pt x="7406" y="134"/>
                  </a:cubicBezTo>
                  <a:cubicBezTo>
                    <a:pt x="7339" y="100"/>
                    <a:pt x="7306" y="67"/>
                    <a:pt x="7306" y="0"/>
                  </a:cubicBezTo>
                  <a:close/>
                </a:path>
              </a:pathLst>
            </a:custGeom>
            <a:solidFill>
              <a:srgbClr val="88434E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62"/>
            <p:cNvSpPr/>
            <p:nvPr/>
          </p:nvSpPr>
          <p:spPr>
            <a:xfrm>
              <a:off x="3144680" y="2665549"/>
              <a:ext cx="474363" cy="301508"/>
            </a:xfrm>
            <a:custGeom>
              <a:rect b="b" l="l" r="r" t="t"/>
              <a:pathLst>
                <a:path extrusionOk="0" h="15245" w="23985">
                  <a:moveTo>
                    <a:pt x="19981" y="468"/>
                  </a:moveTo>
                  <a:cubicBezTo>
                    <a:pt x="18347" y="301"/>
                    <a:pt x="16679" y="368"/>
                    <a:pt x="15278" y="1201"/>
                  </a:cubicBezTo>
                  <a:cubicBezTo>
                    <a:pt x="13777" y="2102"/>
                    <a:pt x="13210" y="3603"/>
                    <a:pt x="12576" y="5138"/>
                  </a:cubicBezTo>
                  <a:cubicBezTo>
                    <a:pt x="11875" y="6772"/>
                    <a:pt x="10374" y="8607"/>
                    <a:pt x="8373" y="8407"/>
                  </a:cubicBezTo>
                  <a:cubicBezTo>
                    <a:pt x="6939" y="8273"/>
                    <a:pt x="6171" y="6872"/>
                    <a:pt x="5704" y="5671"/>
                  </a:cubicBezTo>
                  <a:cubicBezTo>
                    <a:pt x="5037" y="3870"/>
                    <a:pt x="4804" y="1902"/>
                    <a:pt x="4637" y="1"/>
                  </a:cubicBezTo>
                  <a:cubicBezTo>
                    <a:pt x="2836" y="1035"/>
                    <a:pt x="1468" y="2269"/>
                    <a:pt x="1101" y="3536"/>
                  </a:cubicBezTo>
                  <a:cubicBezTo>
                    <a:pt x="0" y="7306"/>
                    <a:pt x="8139" y="13010"/>
                    <a:pt x="11942" y="14111"/>
                  </a:cubicBezTo>
                  <a:cubicBezTo>
                    <a:pt x="15711" y="15245"/>
                    <a:pt x="22149" y="13777"/>
                    <a:pt x="23250" y="9974"/>
                  </a:cubicBezTo>
                  <a:cubicBezTo>
                    <a:pt x="23984" y="7506"/>
                    <a:pt x="22283" y="3370"/>
                    <a:pt x="19981" y="468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62"/>
            <p:cNvSpPr/>
            <p:nvPr/>
          </p:nvSpPr>
          <p:spPr>
            <a:xfrm>
              <a:off x="3383492" y="2709712"/>
              <a:ext cx="297552" cy="266878"/>
            </a:xfrm>
            <a:custGeom>
              <a:rect b="b" l="l" r="r" t="t"/>
              <a:pathLst>
                <a:path extrusionOk="0" h="13494" w="15045">
                  <a:moveTo>
                    <a:pt x="7522" y="0"/>
                  </a:moveTo>
                  <a:cubicBezTo>
                    <a:pt x="4606" y="0"/>
                    <a:pt x="1920" y="1904"/>
                    <a:pt x="1068" y="4873"/>
                  </a:cubicBezTo>
                  <a:cubicBezTo>
                    <a:pt x="1" y="8442"/>
                    <a:pt x="2069" y="12178"/>
                    <a:pt x="5638" y="13212"/>
                  </a:cubicBezTo>
                  <a:cubicBezTo>
                    <a:pt x="6275" y="13403"/>
                    <a:pt x="6919" y="13493"/>
                    <a:pt x="7552" y="13493"/>
                  </a:cubicBezTo>
                  <a:cubicBezTo>
                    <a:pt x="10466" y="13493"/>
                    <a:pt x="13161" y="11574"/>
                    <a:pt x="14011" y="8642"/>
                  </a:cubicBezTo>
                  <a:cubicBezTo>
                    <a:pt x="15045" y="5039"/>
                    <a:pt x="13010" y="1303"/>
                    <a:pt x="9407" y="269"/>
                  </a:cubicBezTo>
                  <a:cubicBezTo>
                    <a:pt x="8779" y="87"/>
                    <a:pt x="8145" y="0"/>
                    <a:pt x="7522" y="0"/>
                  </a:cubicBezTo>
                  <a:close/>
                </a:path>
              </a:pathLst>
            </a:custGeom>
            <a:solidFill>
              <a:srgbClr val="3D2B2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62"/>
            <p:cNvSpPr/>
            <p:nvPr/>
          </p:nvSpPr>
          <p:spPr>
            <a:xfrm>
              <a:off x="3383492" y="2746043"/>
              <a:ext cx="291619" cy="230309"/>
            </a:xfrm>
            <a:custGeom>
              <a:rect b="b" l="l" r="r" t="t"/>
              <a:pathLst>
                <a:path extrusionOk="0" h="11645" w="14745">
                  <a:moveTo>
                    <a:pt x="12176" y="0"/>
                  </a:moveTo>
                  <a:cubicBezTo>
                    <a:pt x="10942" y="234"/>
                    <a:pt x="9774" y="634"/>
                    <a:pt x="8773" y="1368"/>
                  </a:cubicBezTo>
                  <a:cubicBezTo>
                    <a:pt x="7372" y="2369"/>
                    <a:pt x="6505" y="3903"/>
                    <a:pt x="5771" y="5404"/>
                  </a:cubicBezTo>
                  <a:cubicBezTo>
                    <a:pt x="5722" y="5453"/>
                    <a:pt x="5674" y="5484"/>
                    <a:pt x="5625" y="5484"/>
                  </a:cubicBezTo>
                  <a:cubicBezTo>
                    <a:pt x="5607" y="5484"/>
                    <a:pt x="5589" y="5480"/>
                    <a:pt x="5571" y="5471"/>
                  </a:cubicBezTo>
                  <a:cubicBezTo>
                    <a:pt x="3036" y="5037"/>
                    <a:pt x="2469" y="2669"/>
                    <a:pt x="2536" y="400"/>
                  </a:cubicBezTo>
                  <a:lnTo>
                    <a:pt x="2536" y="400"/>
                  </a:lnTo>
                  <a:cubicBezTo>
                    <a:pt x="1869" y="1134"/>
                    <a:pt x="1335" y="2002"/>
                    <a:pt x="1068" y="3036"/>
                  </a:cubicBezTo>
                  <a:cubicBezTo>
                    <a:pt x="1" y="6605"/>
                    <a:pt x="2069" y="10341"/>
                    <a:pt x="5638" y="11375"/>
                  </a:cubicBezTo>
                  <a:cubicBezTo>
                    <a:pt x="6267" y="11557"/>
                    <a:pt x="6902" y="11644"/>
                    <a:pt x="7528" y="11644"/>
                  </a:cubicBezTo>
                  <a:cubicBezTo>
                    <a:pt x="10451" y="11644"/>
                    <a:pt x="13159" y="9745"/>
                    <a:pt x="14011" y="6805"/>
                  </a:cubicBezTo>
                  <a:cubicBezTo>
                    <a:pt x="14744" y="4270"/>
                    <a:pt x="13944" y="1701"/>
                    <a:pt x="12176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62"/>
            <p:cNvSpPr/>
            <p:nvPr/>
          </p:nvSpPr>
          <p:spPr>
            <a:xfrm>
              <a:off x="2471100" y="2811348"/>
              <a:ext cx="976415" cy="880099"/>
            </a:xfrm>
            <a:custGeom>
              <a:rect b="b" l="l" r="r" t="t"/>
              <a:pathLst>
                <a:path extrusionOk="0" h="44500" w="49370">
                  <a:moveTo>
                    <a:pt x="6807" y="43741"/>
                  </a:moveTo>
                  <a:lnTo>
                    <a:pt x="6807" y="43741"/>
                  </a:lnTo>
                  <a:cubicBezTo>
                    <a:pt x="6805" y="43747"/>
                    <a:pt x="6805" y="43755"/>
                    <a:pt x="6805" y="43765"/>
                  </a:cubicBezTo>
                  <a:cubicBezTo>
                    <a:pt x="6784" y="43765"/>
                    <a:pt x="6790" y="43751"/>
                    <a:pt x="6807" y="43741"/>
                  </a:cubicBezTo>
                  <a:close/>
                  <a:moveTo>
                    <a:pt x="39028" y="1"/>
                  </a:moveTo>
                  <a:cubicBezTo>
                    <a:pt x="37527" y="1"/>
                    <a:pt x="36026" y="34"/>
                    <a:pt x="34525" y="101"/>
                  </a:cubicBezTo>
                  <a:cubicBezTo>
                    <a:pt x="33758" y="167"/>
                    <a:pt x="32991" y="234"/>
                    <a:pt x="32224" y="334"/>
                  </a:cubicBezTo>
                  <a:cubicBezTo>
                    <a:pt x="31490" y="401"/>
                    <a:pt x="30723" y="534"/>
                    <a:pt x="29922" y="734"/>
                  </a:cubicBezTo>
                  <a:lnTo>
                    <a:pt x="29355" y="868"/>
                  </a:lnTo>
                  <a:cubicBezTo>
                    <a:pt x="29155" y="935"/>
                    <a:pt x="28955" y="1001"/>
                    <a:pt x="28754" y="1101"/>
                  </a:cubicBezTo>
                  <a:lnTo>
                    <a:pt x="28421" y="1235"/>
                  </a:lnTo>
                  <a:cubicBezTo>
                    <a:pt x="28321" y="1268"/>
                    <a:pt x="28221" y="1301"/>
                    <a:pt x="28121" y="1368"/>
                  </a:cubicBezTo>
                  <a:lnTo>
                    <a:pt x="27820" y="1568"/>
                  </a:lnTo>
                  <a:cubicBezTo>
                    <a:pt x="27720" y="1635"/>
                    <a:pt x="27620" y="1702"/>
                    <a:pt x="27520" y="1768"/>
                  </a:cubicBezTo>
                  <a:cubicBezTo>
                    <a:pt x="26820" y="2369"/>
                    <a:pt x="26319" y="3036"/>
                    <a:pt x="25886" y="3703"/>
                  </a:cubicBezTo>
                  <a:cubicBezTo>
                    <a:pt x="25085" y="5104"/>
                    <a:pt x="24551" y="6539"/>
                    <a:pt x="24051" y="7973"/>
                  </a:cubicBezTo>
                  <a:cubicBezTo>
                    <a:pt x="23152" y="10869"/>
                    <a:pt x="22553" y="13765"/>
                    <a:pt x="22119" y="16727"/>
                  </a:cubicBezTo>
                  <a:lnTo>
                    <a:pt x="22119" y="16727"/>
                  </a:lnTo>
                  <a:cubicBezTo>
                    <a:pt x="19149" y="22271"/>
                    <a:pt x="16146" y="27814"/>
                    <a:pt x="13110" y="33324"/>
                  </a:cubicBezTo>
                  <a:cubicBezTo>
                    <a:pt x="11542" y="36093"/>
                    <a:pt x="9974" y="38895"/>
                    <a:pt x="8307" y="41564"/>
                  </a:cubicBezTo>
                  <a:cubicBezTo>
                    <a:pt x="7906" y="42231"/>
                    <a:pt x="7473" y="42931"/>
                    <a:pt x="7006" y="43498"/>
                  </a:cubicBezTo>
                  <a:cubicBezTo>
                    <a:pt x="6972" y="43565"/>
                    <a:pt x="6906" y="43665"/>
                    <a:pt x="6839" y="43698"/>
                  </a:cubicBezTo>
                  <a:cubicBezTo>
                    <a:pt x="6822" y="43715"/>
                    <a:pt x="6814" y="43723"/>
                    <a:pt x="6810" y="43732"/>
                  </a:cubicBezTo>
                  <a:lnTo>
                    <a:pt x="6810" y="43732"/>
                  </a:lnTo>
                  <a:cubicBezTo>
                    <a:pt x="6653" y="43728"/>
                    <a:pt x="6494" y="43698"/>
                    <a:pt x="6305" y="43698"/>
                  </a:cubicBezTo>
                  <a:cubicBezTo>
                    <a:pt x="5905" y="43665"/>
                    <a:pt x="5538" y="43598"/>
                    <a:pt x="5138" y="43565"/>
                  </a:cubicBezTo>
                  <a:cubicBezTo>
                    <a:pt x="3570" y="43332"/>
                    <a:pt x="2002" y="43031"/>
                    <a:pt x="468" y="42698"/>
                  </a:cubicBezTo>
                  <a:cubicBezTo>
                    <a:pt x="447" y="42694"/>
                    <a:pt x="426" y="42693"/>
                    <a:pt x="406" y="42693"/>
                  </a:cubicBezTo>
                  <a:cubicBezTo>
                    <a:pt x="234" y="42693"/>
                    <a:pt x="97" y="42815"/>
                    <a:pt x="67" y="42965"/>
                  </a:cubicBezTo>
                  <a:cubicBezTo>
                    <a:pt x="1" y="43165"/>
                    <a:pt x="134" y="43332"/>
                    <a:pt x="334" y="43365"/>
                  </a:cubicBezTo>
                  <a:cubicBezTo>
                    <a:pt x="1869" y="43732"/>
                    <a:pt x="3436" y="44032"/>
                    <a:pt x="5038" y="44299"/>
                  </a:cubicBezTo>
                  <a:cubicBezTo>
                    <a:pt x="5438" y="44366"/>
                    <a:pt x="5805" y="44432"/>
                    <a:pt x="6238" y="44466"/>
                  </a:cubicBezTo>
                  <a:cubicBezTo>
                    <a:pt x="6439" y="44499"/>
                    <a:pt x="6639" y="44499"/>
                    <a:pt x="6872" y="44499"/>
                  </a:cubicBezTo>
                  <a:lnTo>
                    <a:pt x="6972" y="44499"/>
                  </a:lnTo>
                  <a:cubicBezTo>
                    <a:pt x="7039" y="44499"/>
                    <a:pt x="7072" y="44466"/>
                    <a:pt x="7106" y="44466"/>
                  </a:cubicBezTo>
                  <a:cubicBezTo>
                    <a:pt x="7172" y="44432"/>
                    <a:pt x="7206" y="44432"/>
                    <a:pt x="7206" y="44432"/>
                  </a:cubicBezTo>
                  <a:cubicBezTo>
                    <a:pt x="7272" y="44366"/>
                    <a:pt x="7339" y="44299"/>
                    <a:pt x="7406" y="44266"/>
                  </a:cubicBezTo>
                  <a:cubicBezTo>
                    <a:pt x="7473" y="44199"/>
                    <a:pt x="7539" y="44099"/>
                    <a:pt x="7639" y="44032"/>
                  </a:cubicBezTo>
                  <a:cubicBezTo>
                    <a:pt x="8173" y="43365"/>
                    <a:pt x="8573" y="42698"/>
                    <a:pt x="9007" y="42031"/>
                  </a:cubicBezTo>
                  <a:cubicBezTo>
                    <a:pt x="10742" y="39329"/>
                    <a:pt x="12343" y="36560"/>
                    <a:pt x="13944" y="33791"/>
                  </a:cubicBezTo>
                  <a:cubicBezTo>
                    <a:pt x="17113" y="28287"/>
                    <a:pt x="20215" y="22717"/>
                    <a:pt x="23317" y="17146"/>
                  </a:cubicBezTo>
                  <a:cubicBezTo>
                    <a:pt x="23351" y="17079"/>
                    <a:pt x="23351" y="17013"/>
                    <a:pt x="23384" y="16946"/>
                  </a:cubicBezTo>
                  <a:cubicBezTo>
                    <a:pt x="23617" y="15512"/>
                    <a:pt x="23951" y="14077"/>
                    <a:pt x="24318" y="12643"/>
                  </a:cubicBezTo>
                  <a:cubicBezTo>
                    <a:pt x="24685" y="11242"/>
                    <a:pt x="25085" y="9841"/>
                    <a:pt x="25619" y="8507"/>
                  </a:cubicBezTo>
                  <a:cubicBezTo>
                    <a:pt x="26119" y="7139"/>
                    <a:pt x="26686" y="5838"/>
                    <a:pt x="27454" y="4704"/>
                  </a:cubicBezTo>
                  <a:cubicBezTo>
                    <a:pt x="27820" y="4137"/>
                    <a:pt x="28254" y="3636"/>
                    <a:pt x="28721" y="3303"/>
                  </a:cubicBezTo>
                  <a:cubicBezTo>
                    <a:pt x="28754" y="3270"/>
                    <a:pt x="28821" y="3236"/>
                    <a:pt x="28888" y="3203"/>
                  </a:cubicBezTo>
                  <a:lnTo>
                    <a:pt x="29055" y="3103"/>
                  </a:lnTo>
                  <a:cubicBezTo>
                    <a:pt x="29088" y="3069"/>
                    <a:pt x="29155" y="3036"/>
                    <a:pt x="29221" y="3036"/>
                  </a:cubicBezTo>
                  <a:lnTo>
                    <a:pt x="29422" y="2936"/>
                  </a:lnTo>
                  <a:lnTo>
                    <a:pt x="29889" y="2803"/>
                  </a:lnTo>
                  <a:lnTo>
                    <a:pt x="30389" y="2702"/>
                  </a:lnTo>
                  <a:cubicBezTo>
                    <a:pt x="31723" y="2469"/>
                    <a:pt x="33158" y="2369"/>
                    <a:pt x="34592" y="2369"/>
                  </a:cubicBezTo>
                  <a:cubicBezTo>
                    <a:pt x="34985" y="2360"/>
                    <a:pt x="35376" y="2356"/>
                    <a:pt x="35766" y="2356"/>
                  </a:cubicBezTo>
                  <a:cubicBezTo>
                    <a:pt x="36831" y="2356"/>
                    <a:pt x="37887" y="2387"/>
                    <a:pt x="38962" y="2436"/>
                  </a:cubicBezTo>
                  <a:cubicBezTo>
                    <a:pt x="41864" y="2569"/>
                    <a:pt x="44799" y="2836"/>
                    <a:pt x="47701" y="3169"/>
                  </a:cubicBezTo>
                  <a:lnTo>
                    <a:pt x="47768" y="3169"/>
                  </a:lnTo>
                  <a:cubicBezTo>
                    <a:pt x="47809" y="3173"/>
                    <a:pt x="47849" y="3175"/>
                    <a:pt x="47890" y="3175"/>
                  </a:cubicBezTo>
                  <a:cubicBezTo>
                    <a:pt x="48638" y="3175"/>
                    <a:pt x="49271" y="2597"/>
                    <a:pt x="49302" y="1869"/>
                  </a:cubicBezTo>
                  <a:cubicBezTo>
                    <a:pt x="49369" y="1068"/>
                    <a:pt x="48769" y="367"/>
                    <a:pt x="47968" y="334"/>
                  </a:cubicBezTo>
                  <a:cubicBezTo>
                    <a:pt x="44966" y="101"/>
                    <a:pt x="42031" y="1"/>
                    <a:pt x="39028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62"/>
            <p:cNvSpPr/>
            <p:nvPr/>
          </p:nvSpPr>
          <p:spPr>
            <a:xfrm>
              <a:off x="2916409" y="2930091"/>
              <a:ext cx="44875" cy="163639"/>
            </a:xfrm>
            <a:custGeom>
              <a:rect b="b" l="l" r="r" t="t"/>
              <a:pathLst>
                <a:path extrusionOk="0" h="8274" w="2269">
                  <a:moveTo>
                    <a:pt x="2269" y="1"/>
                  </a:moveTo>
                  <a:cubicBezTo>
                    <a:pt x="2002" y="635"/>
                    <a:pt x="1769" y="1302"/>
                    <a:pt x="1535" y="1969"/>
                  </a:cubicBezTo>
                  <a:cubicBezTo>
                    <a:pt x="901" y="4037"/>
                    <a:pt x="401" y="6172"/>
                    <a:pt x="1" y="8273"/>
                  </a:cubicBezTo>
                  <a:cubicBezTo>
                    <a:pt x="668" y="7273"/>
                    <a:pt x="1101" y="6172"/>
                    <a:pt x="1368" y="5004"/>
                  </a:cubicBezTo>
                  <a:cubicBezTo>
                    <a:pt x="1735" y="3570"/>
                    <a:pt x="1969" y="2102"/>
                    <a:pt x="2202" y="635"/>
                  </a:cubicBezTo>
                  <a:cubicBezTo>
                    <a:pt x="2236" y="401"/>
                    <a:pt x="2236" y="201"/>
                    <a:pt x="2269" y="1"/>
                  </a:cubicBezTo>
                  <a:close/>
                </a:path>
              </a:pathLst>
            </a:custGeom>
            <a:solidFill>
              <a:srgbClr val="27323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62"/>
            <p:cNvSpPr/>
            <p:nvPr/>
          </p:nvSpPr>
          <p:spPr>
            <a:xfrm>
              <a:off x="2607010" y="3676233"/>
              <a:ext cx="672" cy="20"/>
            </a:xfrm>
            <a:custGeom>
              <a:rect b="b" l="l" r="r" t="t"/>
              <a:pathLst>
                <a:path extrusionOk="0" h="1" w="3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4" y="1"/>
                    <a:pt x="34" y="1"/>
                    <a:pt x="0" y="1"/>
                  </a:cubicBezTo>
                  <a:close/>
                </a:path>
              </a:pathLst>
            </a:custGeom>
            <a:solidFill>
              <a:srgbClr val="151C2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62"/>
            <p:cNvSpPr/>
            <p:nvPr/>
          </p:nvSpPr>
          <p:spPr>
            <a:xfrm>
              <a:off x="2863642" y="1830350"/>
              <a:ext cx="377374" cy="980212"/>
            </a:xfrm>
            <a:custGeom>
              <a:rect b="b" l="l" r="r" t="t"/>
              <a:pathLst>
                <a:path extrusionOk="0" h="49562" w="19081">
                  <a:moveTo>
                    <a:pt x="1635" y="0"/>
                  </a:moveTo>
                  <a:cubicBezTo>
                    <a:pt x="1535" y="0"/>
                    <a:pt x="1468" y="67"/>
                    <a:pt x="1434" y="167"/>
                  </a:cubicBezTo>
                  <a:cubicBezTo>
                    <a:pt x="1068" y="4003"/>
                    <a:pt x="767" y="7873"/>
                    <a:pt x="500" y="11709"/>
                  </a:cubicBezTo>
                  <a:cubicBezTo>
                    <a:pt x="267" y="15545"/>
                    <a:pt x="33" y="19414"/>
                    <a:pt x="0" y="23284"/>
                  </a:cubicBezTo>
                  <a:cubicBezTo>
                    <a:pt x="0" y="24251"/>
                    <a:pt x="0" y="25218"/>
                    <a:pt x="33" y="26186"/>
                  </a:cubicBezTo>
                  <a:cubicBezTo>
                    <a:pt x="67" y="27153"/>
                    <a:pt x="134" y="28120"/>
                    <a:pt x="267" y="29088"/>
                  </a:cubicBezTo>
                  <a:cubicBezTo>
                    <a:pt x="367" y="29555"/>
                    <a:pt x="434" y="30055"/>
                    <a:pt x="667" y="30522"/>
                  </a:cubicBezTo>
                  <a:cubicBezTo>
                    <a:pt x="901" y="30989"/>
                    <a:pt x="1268" y="31356"/>
                    <a:pt x="1635" y="31690"/>
                  </a:cubicBezTo>
                  <a:cubicBezTo>
                    <a:pt x="2402" y="32290"/>
                    <a:pt x="3236" y="32791"/>
                    <a:pt x="4103" y="33224"/>
                  </a:cubicBezTo>
                  <a:cubicBezTo>
                    <a:pt x="5871" y="34091"/>
                    <a:pt x="7672" y="34759"/>
                    <a:pt x="9507" y="35392"/>
                  </a:cubicBezTo>
                  <a:cubicBezTo>
                    <a:pt x="11315" y="36017"/>
                    <a:pt x="13122" y="36544"/>
                    <a:pt x="14962" y="37038"/>
                  </a:cubicBezTo>
                  <a:lnTo>
                    <a:pt x="14962" y="37038"/>
                  </a:lnTo>
                  <a:lnTo>
                    <a:pt x="16845" y="48669"/>
                  </a:lnTo>
                  <a:cubicBezTo>
                    <a:pt x="16879" y="48735"/>
                    <a:pt x="16879" y="48769"/>
                    <a:pt x="16912" y="48835"/>
                  </a:cubicBezTo>
                  <a:cubicBezTo>
                    <a:pt x="17046" y="49262"/>
                    <a:pt x="17457" y="49561"/>
                    <a:pt x="17889" y="49561"/>
                  </a:cubicBezTo>
                  <a:cubicBezTo>
                    <a:pt x="17997" y="49561"/>
                    <a:pt x="18106" y="49543"/>
                    <a:pt x="18213" y="49502"/>
                  </a:cubicBezTo>
                  <a:cubicBezTo>
                    <a:pt x="18780" y="49336"/>
                    <a:pt x="19080" y="48735"/>
                    <a:pt x="18914" y="48202"/>
                  </a:cubicBezTo>
                  <a:lnTo>
                    <a:pt x="15278" y="36860"/>
                  </a:lnTo>
                  <a:lnTo>
                    <a:pt x="15244" y="36827"/>
                  </a:lnTo>
                  <a:cubicBezTo>
                    <a:pt x="15244" y="36793"/>
                    <a:pt x="15211" y="36727"/>
                    <a:pt x="15144" y="36727"/>
                  </a:cubicBezTo>
                  <a:cubicBezTo>
                    <a:pt x="13276" y="36226"/>
                    <a:pt x="11442" y="35693"/>
                    <a:pt x="9607" y="35059"/>
                  </a:cubicBezTo>
                  <a:cubicBezTo>
                    <a:pt x="7806" y="34458"/>
                    <a:pt x="5971" y="33758"/>
                    <a:pt x="4270" y="32924"/>
                  </a:cubicBezTo>
                  <a:cubicBezTo>
                    <a:pt x="3403" y="32490"/>
                    <a:pt x="2569" y="32023"/>
                    <a:pt x="1868" y="31423"/>
                  </a:cubicBezTo>
                  <a:cubicBezTo>
                    <a:pt x="1501" y="31123"/>
                    <a:pt x="1168" y="30789"/>
                    <a:pt x="967" y="30389"/>
                  </a:cubicBezTo>
                  <a:cubicBezTo>
                    <a:pt x="767" y="29989"/>
                    <a:pt x="701" y="29488"/>
                    <a:pt x="634" y="29021"/>
                  </a:cubicBezTo>
                  <a:cubicBezTo>
                    <a:pt x="467" y="28087"/>
                    <a:pt x="434" y="27120"/>
                    <a:pt x="400" y="26152"/>
                  </a:cubicBezTo>
                  <a:cubicBezTo>
                    <a:pt x="367" y="25218"/>
                    <a:pt x="367" y="24251"/>
                    <a:pt x="367" y="23284"/>
                  </a:cubicBezTo>
                  <a:cubicBezTo>
                    <a:pt x="400" y="19414"/>
                    <a:pt x="601" y="15578"/>
                    <a:pt x="834" y="11742"/>
                  </a:cubicBezTo>
                  <a:cubicBezTo>
                    <a:pt x="1101" y="7873"/>
                    <a:pt x="1434" y="4037"/>
                    <a:pt x="1801" y="201"/>
                  </a:cubicBezTo>
                  <a:cubicBezTo>
                    <a:pt x="1801" y="100"/>
                    <a:pt x="1735" y="34"/>
                    <a:pt x="1635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62"/>
            <p:cNvSpPr/>
            <p:nvPr/>
          </p:nvSpPr>
          <p:spPr>
            <a:xfrm>
              <a:off x="3385470" y="2867812"/>
              <a:ext cx="455238" cy="1055189"/>
            </a:xfrm>
            <a:custGeom>
              <a:rect b="b" l="l" r="r" t="t"/>
              <a:pathLst>
                <a:path extrusionOk="0" h="53353" w="23018">
                  <a:moveTo>
                    <a:pt x="1357" y="1"/>
                  </a:moveTo>
                  <a:cubicBezTo>
                    <a:pt x="1295" y="1"/>
                    <a:pt x="1232" y="5"/>
                    <a:pt x="1168" y="14"/>
                  </a:cubicBezTo>
                  <a:cubicBezTo>
                    <a:pt x="468" y="114"/>
                    <a:pt x="1" y="748"/>
                    <a:pt x="134" y="1449"/>
                  </a:cubicBezTo>
                  <a:lnTo>
                    <a:pt x="4137" y="27000"/>
                  </a:lnTo>
                  <a:cubicBezTo>
                    <a:pt x="4137" y="27034"/>
                    <a:pt x="4170" y="27067"/>
                    <a:pt x="4170" y="27100"/>
                  </a:cubicBezTo>
                  <a:lnTo>
                    <a:pt x="22389" y="50282"/>
                  </a:lnTo>
                  <a:lnTo>
                    <a:pt x="22650" y="53186"/>
                  </a:lnTo>
                  <a:cubicBezTo>
                    <a:pt x="22650" y="53286"/>
                    <a:pt x="22750" y="53352"/>
                    <a:pt x="22850" y="53352"/>
                  </a:cubicBezTo>
                  <a:cubicBezTo>
                    <a:pt x="22950" y="53352"/>
                    <a:pt x="23017" y="53252"/>
                    <a:pt x="22984" y="53152"/>
                  </a:cubicBezTo>
                  <a:lnTo>
                    <a:pt x="22717" y="50184"/>
                  </a:lnTo>
                  <a:cubicBezTo>
                    <a:pt x="22717" y="50150"/>
                    <a:pt x="22717" y="50117"/>
                    <a:pt x="22683" y="50117"/>
                  </a:cubicBezTo>
                  <a:lnTo>
                    <a:pt x="4466" y="26904"/>
                  </a:lnTo>
                  <a:lnTo>
                    <a:pt x="2636" y="1182"/>
                  </a:lnTo>
                  <a:cubicBezTo>
                    <a:pt x="2636" y="1148"/>
                    <a:pt x="2636" y="1082"/>
                    <a:pt x="2602" y="1048"/>
                  </a:cubicBezTo>
                  <a:cubicBezTo>
                    <a:pt x="2511" y="442"/>
                    <a:pt x="1979" y="1"/>
                    <a:pt x="1357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62"/>
            <p:cNvSpPr/>
            <p:nvPr/>
          </p:nvSpPr>
          <p:spPr>
            <a:xfrm>
              <a:off x="3503561" y="2817064"/>
              <a:ext cx="661716" cy="944475"/>
            </a:xfrm>
            <a:custGeom>
              <a:rect b="b" l="l" r="r" t="t"/>
              <a:pathLst>
                <a:path extrusionOk="0" h="47755" w="33458">
                  <a:moveTo>
                    <a:pt x="1441" y="0"/>
                  </a:moveTo>
                  <a:cubicBezTo>
                    <a:pt x="1294" y="0"/>
                    <a:pt x="1145" y="26"/>
                    <a:pt x="1001" y="78"/>
                  </a:cubicBezTo>
                  <a:cubicBezTo>
                    <a:pt x="334" y="345"/>
                    <a:pt x="1" y="1079"/>
                    <a:pt x="267" y="1713"/>
                  </a:cubicBezTo>
                  <a:lnTo>
                    <a:pt x="9541" y="25864"/>
                  </a:lnTo>
                  <a:cubicBezTo>
                    <a:pt x="9541" y="25897"/>
                    <a:pt x="9574" y="25930"/>
                    <a:pt x="9574" y="25930"/>
                  </a:cubicBezTo>
                  <a:lnTo>
                    <a:pt x="32240" y="44829"/>
                  </a:lnTo>
                  <a:lnTo>
                    <a:pt x="32240" y="44829"/>
                  </a:lnTo>
                  <a:lnTo>
                    <a:pt x="33091" y="47613"/>
                  </a:lnTo>
                  <a:cubicBezTo>
                    <a:pt x="33118" y="47695"/>
                    <a:pt x="33191" y="47755"/>
                    <a:pt x="33272" y="47755"/>
                  </a:cubicBezTo>
                  <a:cubicBezTo>
                    <a:pt x="33289" y="47755"/>
                    <a:pt x="33307" y="47752"/>
                    <a:pt x="33324" y="47746"/>
                  </a:cubicBezTo>
                  <a:cubicBezTo>
                    <a:pt x="33391" y="47713"/>
                    <a:pt x="33458" y="47613"/>
                    <a:pt x="33424" y="47512"/>
                  </a:cubicBezTo>
                  <a:lnTo>
                    <a:pt x="32557" y="44677"/>
                  </a:lnTo>
                  <a:cubicBezTo>
                    <a:pt x="32524" y="44644"/>
                    <a:pt x="32524" y="44610"/>
                    <a:pt x="32490" y="44577"/>
                  </a:cubicBezTo>
                  <a:lnTo>
                    <a:pt x="9813" y="25668"/>
                  </a:lnTo>
                  <a:lnTo>
                    <a:pt x="2669" y="912"/>
                  </a:lnTo>
                  <a:cubicBezTo>
                    <a:pt x="2636" y="879"/>
                    <a:pt x="2636" y="846"/>
                    <a:pt x="2636" y="812"/>
                  </a:cubicBezTo>
                  <a:cubicBezTo>
                    <a:pt x="2429" y="296"/>
                    <a:pt x="1944" y="0"/>
                    <a:pt x="1441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62"/>
            <p:cNvSpPr/>
            <p:nvPr/>
          </p:nvSpPr>
          <p:spPr>
            <a:xfrm>
              <a:off x="3494008" y="2800549"/>
              <a:ext cx="1056554" cy="903060"/>
            </a:xfrm>
            <a:custGeom>
              <a:rect b="b" l="l" r="r" t="t"/>
              <a:pathLst>
                <a:path extrusionOk="0" h="45661" w="53422">
                  <a:moveTo>
                    <a:pt x="6931" y="0"/>
                  </a:moveTo>
                  <a:cubicBezTo>
                    <a:pt x="6413" y="0"/>
                    <a:pt x="6121" y="13"/>
                    <a:pt x="6121" y="13"/>
                  </a:cubicBezTo>
                  <a:cubicBezTo>
                    <a:pt x="6014" y="7"/>
                    <a:pt x="5909" y="4"/>
                    <a:pt x="5806" y="4"/>
                  </a:cubicBezTo>
                  <a:cubicBezTo>
                    <a:pt x="0" y="4"/>
                    <a:pt x="484" y="9086"/>
                    <a:pt x="484" y="9086"/>
                  </a:cubicBezTo>
                  <a:cubicBezTo>
                    <a:pt x="917" y="16725"/>
                    <a:pt x="13459" y="19227"/>
                    <a:pt x="13459" y="19227"/>
                  </a:cubicBezTo>
                  <a:cubicBezTo>
                    <a:pt x="12726" y="30868"/>
                    <a:pt x="30738" y="33237"/>
                    <a:pt x="30738" y="33237"/>
                  </a:cubicBezTo>
                  <a:cubicBezTo>
                    <a:pt x="42212" y="44377"/>
                    <a:pt x="48136" y="45661"/>
                    <a:pt x="50257" y="45661"/>
                  </a:cubicBezTo>
                  <a:cubicBezTo>
                    <a:pt x="50892" y="45661"/>
                    <a:pt x="51186" y="45545"/>
                    <a:pt x="51186" y="45545"/>
                  </a:cubicBezTo>
                  <a:cubicBezTo>
                    <a:pt x="53421" y="34904"/>
                    <a:pt x="41980" y="23496"/>
                    <a:pt x="41980" y="23496"/>
                  </a:cubicBezTo>
                  <a:cubicBezTo>
                    <a:pt x="40179" y="15724"/>
                    <a:pt x="26869" y="7785"/>
                    <a:pt x="26869" y="7785"/>
                  </a:cubicBezTo>
                  <a:cubicBezTo>
                    <a:pt x="22491" y="498"/>
                    <a:pt x="10204" y="0"/>
                    <a:pt x="693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62"/>
            <p:cNvSpPr/>
            <p:nvPr/>
          </p:nvSpPr>
          <p:spPr>
            <a:xfrm>
              <a:off x="3571932" y="2830275"/>
              <a:ext cx="881641" cy="729513"/>
            </a:xfrm>
            <a:custGeom>
              <a:rect b="b" l="l" r="r" t="t"/>
              <a:pathLst>
                <a:path extrusionOk="0" h="36886" w="44578">
                  <a:moveTo>
                    <a:pt x="4727" y="0"/>
                  </a:moveTo>
                  <a:cubicBezTo>
                    <a:pt x="1" y="0"/>
                    <a:pt x="480" y="7183"/>
                    <a:pt x="480" y="7183"/>
                  </a:cubicBezTo>
                  <a:cubicBezTo>
                    <a:pt x="913" y="13320"/>
                    <a:pt x="11321" y="15422"/>
                    <a:pt x="11321" y="15422"/>
                  </a:cubicBezTo>
                  <a:cubicBezTo>
                    <a:pt x="10820" y="24729"/>
                    <a:pt x="25764" y="26763"/>
                    <a:pt x="25764" y="26763"/>
                  </a:cubicBezTo>
                  <a:cubicBezTo>
                    <a:pt x="35500" y="35876"/>
                    <a:pt x="40426" y="36886"/>
                    <a:pt x="42133" y="36886"/>
                  </a:cubicBezTo>
                  <a:cubicBezTo>
                    <a:pt x="42619" y="36886"/>
                    <a:pt x="42843" y="36804"/>
                    <a:pt x="42843" y="36804"/>
                  </a:cubicBezTo>
                  <a:cubicBezTo>
                    <a:pt x="44578" y="28331"/>
                    <a:pt x="35004" y="19091"/>
                    <a:pt x="35004" y="19091"/>
                  </a:cubicBezTo>
                  <a:cubicBezTo>
                    <a:pt x="33437" y="12887"/>
                    <a:pt x="22329" y="6415"/>
                    <a:pt x="22329" y="6415"/>
                  </a:cubicBezTo>
                  <a:cubicBezTo>
                    <a:pt x="18446" y="306"/>
                    <a:pt x="7504" y="7"/>
                    <a:pt x="5402" y="7"/>
                  </a:cubicBezTo>
                  <a:cubicBezTo>
                    <a:pt x="5174" y="7"/>
                    <a:pt x="5050" y="11"/>
                    <a:pt x="5050" y="11"/>
                  </a:cubicBezTo>
                  <a:cubicBezTo>
                    <a:pt x="4939" y="4"/>
                    <a:pt x="4832" y="0"/>
                    <a:pt x="4727" y="0"/>
                  </a:cubicBezTo>
                  <a:close/>
                </a:path>
              </a:pathLst>
            </a:custGeom>
            <a:solidFill>
              <a:srgbClr val="44344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62"/>
            <p:cNvSpPr/>
            <p:nvPr/>
          </p:nvSpPr>
          <p:spPr>
            <a:xfrm>
              <a:off x="3397356" y="2701168"/>
              <a:ext cx="1245567" cy="1288465"/>
            </a:xfrm>
            <a:custGeom>
              <a:rect b="b" l="l" r="r" t="t"/>
              <a:pathLst>
                <a:path extrusionOk="0" h="65148" w="62979">
                  <a:moveTo>
                    <a:pt x="3603" y="1"/>
                  </a:moveTo>
                  <a:cubicBezTo>
                    <a:pt x="0" y="1302"/>
                    <a:pt x="2468" y="7406"/>
                    <a:pt x="7239" y="9174"/>
                  </a:cubicBezTo>
                  <a:cubicBezTo>
                    <a:pt x="11975" y="10909"/>
                    <a:pt x="12676" y="5538"/>
                    <a:pt x="15911" y="16579"/>
                  </a:cubicBezTo>
                  <a:cubicBezTo>
                    <a:pt x="19147" y="27621"/>
                    <a:pt x="46667" y="60511"/>
                    <a:pt x="46667" y="60511"/>
                  </a:cubicBezTo>
                  <a:cubicBezTo>
                    <a:pt x="49902" y="63480"/>
                    <a:pt x="62978" y="65148"/>
                    <a:pt x="50603" y="43565"/>
                  </a:cubicBezTo>
                  <a:cubicBezTo>
                    <a:pt x="38227" y="22017"/>
                    <a:pt x="4403" y="868"/>
                    <a:pt x="4403" y="868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62"/>
            <p:cNvSpPr/>
            <p:nvPr/>
          </p:nvSpPr>
          <p:spPr>
            <a:xfrm>
              <a:off x="3491694" y="2645752"/>
              <a:ext cx="1529236" cy="826660"/>
            </a:xfrm>
            <a:custGeom>
              <a:rect b="b" l="l" r="r" t="t"/>
              <a:pathLst>
                <a:path extrusionOk="0" h="41798" w="77322">
                  <a:moveTo>
                    <a:pt x="0" y="2703"/>
                  </a:moveTo>
                  <a:cubicBezTo>
                    <a:pt x="267" y="1"/>
                    <a:pt x="6705" y="1435"/>
                    <a:pt x="9607" y="4771"/>
                  </a:cubicBezTo>
                  <a:cubicBezTo>
                    <a:pt x="12542" y="8107"/>
                    <a:pt x="7672" y="8941"/>
                    <a:pt x="18947" y="10608"/>
                  </a:cubicBezTo>
                  <a:cubicBezTo>
                    <a:pt x="30188" y="12276"/>
                    <a:pt x="68582" y="30256"/>
                    <a:pt x="68582" y="30256"/>
                  </a:cubicBezTo>
                  <a:cubicBezTo>
                    <a:pt x="72218" y="32424"/>
                    <a:pt x="77322" y="41797"/>
                    <a:pt x="53672" y="34125"/>
                  </a:cubicBezTo>
                  <a:cubicBezTo>
                    <a:pt x="30055" y="26453"/>
                    <a:pt x="1068" y="3237"/>
                    <a:pt x="1068" y="3237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62"/>
            <p:cNvSpPr/>
            <p:nvPr/>
          </p:nvSpPr>
          <p:spPr>
            <a:xfrm>
              <a:off x="3447492" y="2741178"/>
              <a:ext cx="1109004" cy="1367080"/>
            </a:xfrm>
            <a:custGeom>
              <a:rect b="b" l="l" r="r" t="t"/>
              <a:pathLst>
                <a:path extrusionOk="0" h="69123" w="56074">
                  <a:moveTo>
                    <a:pt x="8906" y="0"/>
                  </a:moveTo>
                  <a:cubicBezTo>
                    <a:pt x="8873" y="0"/>
                    <a:pt x="8840" y="4"/>
                    <a:pt x="8806" y="13"/>
                  </a:cubicBezTo>
                  <a:lnTo>
                    <a:pt x="8773" y="46"/>
                  </a:lnTo>
                  <a:lnTo>
                    <a:pt x="1301" y="3682"/>
                  </a:lnTo>
                  <a:cubicBezTo>
                    <a:pt x="1068" y="3782"/>
                    <a:pt x="867" y="3949"/>
                    <a:pt x="701" y="4149"/>
                  </a:cubicBezTo>
                  <a:cubicBezTo>
                    <a:pt x="0" y="4950"/>
                    <a:pt x="67" y="6150"/>
                    <a:pt x="867" y="6851"/>
                  </a:cubicBezTo>
                  <a:cubicBezTo>
                    <a:pt x="1237" y="7174"/>
                    <a:pt x="1698" y="7334"/>
                    <a:pt x="2157" y="7334"/>
                  </a:cubicBezTo>
                  <a:cubicBezTo>
                    <a:pt x="2693" y="7334"/>
                    <a:pt x="3225" y="7116"/>
                    <a:pt x="3603" y="6684"/>
                  </a:cubicBezTo>
                  <a:lnTo>
                    <a:pt x="8889" y="657"/>
                  </a:lnTo>
                  <a:lnTo>
                    <a:pt x="8889" y="657"/>
                  </a:lnTo>
                  <a:lnTo>
                    <a:pt x="52004" y="66293"/>
                  </a:lnTo>
                  <a:cubicBezTo>
                    <a:pt x="52037" y="66327"/>
                    <a:pt x="52071" y="66360"/>
                    <a:pt x="52071" y="66360"/>
                  </a:cubicBezTo>
                  <a:lnTo>
                    <a:pt x="55640" y="69062"/>
                  </a:lnTo>
                  <a:cubicBezTo>
                    <a:pt x="55682" y="69104"/>
                    <a:pt x="55735" y="69123"/>
                    <a:pt x="55791" y="69123"/>
                  </a:cubicBezTo>
                  <a:cubicBezTo>
                    <a:pt x="55868" y="69123"/>
                    <a:pt x="55949" y="69087"/>
                    <a:pt x="56007" y="69029"/>
                  </a:cubicBezTo>
                  <a:cubicBezTo>
                    <a:pt x="56074" y="68895"/>
                    <a:pt x="56074" y="68762"/>
                    <a:pt x="55940" y="68662"/>
                  </a:cubicBezTo>
                  <a:lnTo>
                    <a:pt x="52404" y="65960"/>
                  </a:lnTo>
                  <a:lnTo>
                    <a:pt x="52438" y="66027"/>
                  </a:lnTo>
                  <a:lnTo>
                    <a:pt x="9140" y="113"/>
                  </a:lnTo>
                  <a:cubicBezTo>
                    <a:pt x="9090" y="38"/>
                    <a:pt x="9002" y="0"/>
                    <a:pt x="8906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29" name="Google Shape;2129;p62"/>
          <p:cNvSpPr/>
          <p:nvPr/>
        </p:nvSpPr>
        <p:spPr>
          <a:xfrm>
            <a:off x="29325" y="3085775"/>
            <a:ext cx="1454400" cy="2150750"/>
          </a:xfrm>
          <a:custGeom>
            <a:rect b="b" l="l" r="r" t="t"/>
            <a:pathLst>
              <a:path extrusionOk="0" fill="none" h="86030" w="58176">
                <a:moveTo>
                  <a:pt x="1" y="74221"/>
                </a:moveTo>
                <a:cubicBezTo>
                  <a:pt x="2402" y="75588"/>
                  <a:pt x="5304" y="76389"/>
                  <a:pt x="7739" y="77323"/>
                </a:cubicBezTo>
                <a:cubicBezTo>
                  <a:pt x="23084" y="83194"/>
                  <a:pt x="47868" y="86029"/>
                  <a:pt x="56274" y="67549"/>
                </a:cubicBezTo>
                <a:cubicBezTo>
                  <a:pt x="57675" y="64480"/>
                  <a:pt x="58175" y="61078"/>
                  <a:pt x="57775" y="57709"/>
                </a:cubicBezTo>
                <a:cubicBezTo>
                  <a:pt x="56641" y="48502"/>
                  <a:pt x="48368" y="44666"/>
                  <a:pt x="39962" y="43832"/>
                </a:cubicBezTo>
                <a:cubicBezTo>
                  <a:pt x="36060" y="43432"/>
                  <a:pt x="32090" y="43265"/>
                  <a:pt x="28354" y="42098"/>
                </a:cubicBezTo>
                <a:cubicBezTo>
                  <a:pt x="22650" y="40330"/>
                  <a:pt x="18881" y="35893"/>
                  <a:pt x="17179" y="30222"/>
                </a:cubicBezTo>
                <a:cubicBezTo>
                  <a:pt x="16079" y="26520"/>
                  <a:pt x="15678" y="22617"/>
                  <a:pt x="15545" y="18781"/>
                </a:cubicBezTo>
                <a:cubicBezTo>
                  <a:pt x="15412" y="15045"/>
                  <a:pt x="15912" y="11042"/>
                  <a:pt x="15211" y="7373"/>
                </a:cubicBezTo>
                <a:cubicBezTo>
                  <a:pt x="14111" y="1535"/>
                  <a:pt x="13544" y="1"/>
                  <a:pt x="13544" y="1"/>
                </a:cubicBez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0" name="Google Shape;2130;p62"/>
          <p:cNvSpPr txBox="1"/>
          <p:nvPr>
            <p:ph idx="4294967295" type="title"/>
          </p:nvPr>
        </p:nvSpPr>
        <p:spPr>
          <a:xfrm>
            <a:off x="-145850" y="348650"/>
            <a:ext cx="473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Evaluation Metrics</a:t>
            </a:r>
            <a:endParaRPr sz="3400"/>
          </a:p>
        </p:txBody>
      </p:sp>
      <p:sp>
        <p:nvSpPr>
          <p:cNvPr id="2131" name="Google Shape;2131;p62"/>
          <p:cNvSpPr txBox="1"/>
          <p:nvPr>
            <p:ph idx="4294967295" type="subTitle"/>
          </p:nvPr>
        </p:nvSpPr>
        <p:spPr>
          <a:xfrm>
            <a:off x="1709450" y="1336225"/>
            <a:ext cx="7271700" cy="30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/>
              <a:t>Use </a:t>
            </a:r>
            <a:r>
              <a:rPr b="1" lang="en"/>
              <a:t>A</a:t>
            </a:r>
            <a:r>
              <a:rPr b="1" lang="en"/>
              <a:t>rea under the curve (AUC)</a:t>
            </a:r>
            <a:endParaRPr b="1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better at handling class imbalance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captures the trade-off between the TPR and FPR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Precision-Recall Trade-off: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Recall: over-spraying areas with low number of WNV present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Precision: under-spraying areas with high number of WNV present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Recall more important: target &gt; 0.70 recall score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6" name="Google Shape;2136;p63"/>
          <p:cNvGrpSpPr/>
          <p:nvPr/>
        </p:nvGrpSpPr>
        <p:grpSpPr>
          <a:xfrm>
            <a:off x="62268" y="2606786"/>
            <a:ext cx="453360" cy="405240"/>
            <a:chOff x="2471100" y="1830350"/>
            <a:chExt cx="2549830" cy="2277908"/>
          </a:xfrm>
        </p:grpSpPr>
        <p:sp>
          <p:nvSpPr>
            <p:cNvPr id="2137" name="Google Shape;2137;p63"/>
            <p:cNvSpPr/>
            <p:nvPr/>
          </p:nvSpPr>
          <p:spPr>
            <a:xfrm>
              <a:off x="3625607" y="2722033"/>
              <a:ext cx="1155856" cy="1024395"/>
            </a:xfrm>
            <a:custGeom>
              <a:rect b="b" l="l" r="r" t="t"/>
              <a:pathLst>
                <a:path extrusionOk="0" h="51796" w="58443">
                  <a:moveTo>
                    <a:pt x="19961" y="0"/>
                  </a:moveTo>
                  <a:cubicBezTo>
                    <a:pt x="19935" y="0"/>
                    <a:pt x="19908" y="4"/>
                    <a:pt x="19881" y="13"/>
                  </a:cubicBezTo>
                  <a:lnTo>
                    <a:pt x="1368" y="5784"/>
                  </a:lnTo>
                  <a:cubicBezTo>
                    <a:pt x="1302" y="5784"/>
                    <a:pt x="1235" y="5817"/>
                    <a:pt x="1168" y="5851"/>
                  </a:cubicBezTo>
                  <a:cubicBezTo>
                    <a:pt x="334" y="6251"/>
                    <a:pt x="1" y="7218"/>
                    <a:pt x="401" y="8052"/>
                  </a:cubicBezTo>
                  <a:cubicBezTo>
                    <a:pt x="667" y="8633"/>
                    <a:pt x="1267" y="8968"/>
                    <a:pt x="1882" y="8968"/>
                  </a:cubicBezTo>
                  <a:cubicBezTo>
                    <a:pt x="2115" y="8968"/>
                    <a:pt x="2349" y="8920"/>
                    <a:pt x="2569" y="8820"/>
                  </a:cubicBezTo>
                  <a:lnTo>
                    <a:pt x="19875" y="481"/>
                  </a:lnTo>
                  <a:lnTo>
                    <a:pt x="54506" y="50049"/>
                  </a:lnTo>
                  <a:cubicBezTo>
                    <a:pt x="54540" y="50082"/>
                    <a:pt x="54573" y="50116"/>
                    <a:pt x="54606" y="50116"/>
                  </a:cubicBezTo>
                  <a:lnTo>
                    <a:pt x="58075" y="51784"/>
                  </a:lnTo>
                  <a:cubicBezTo>
                    <a:pt x="58099" y="51792"/>
                    <a:pt x="58125" y="51796"/>
                    <a:pt x="58151" y="51796"/>
                  </a:cubicBezTo>
                  <a:cubicBezTo>
                    <a:pt x="58235" y="51796"/>
                    <a:pt x="58325" y="51752"/>
                    <a:pt x="58376" y="51650"/>
                  </a:cubicBezTo>
                  <a:cubicBezTo>
                    <a:pt x="58442" y="51550"/>
                    <a:pt x="58376" y="51417"/>
                    <a:pt x="58276" y="51383"/>
                  </a:cubicBezTo>
                  <a:lnTo>
                    <a:pt x="54837" y="49730"/>
                  </a:lnTo>
                  <a:lnTo>
                    <a:pt x="54837" y="49730"/>
                  </a:lnTo>
                  <a:lnTo>
                    <a:pt x="20115" y="80"/>
                  </a:lnTo>
                  <a:cubicBezTo>
                    <a:pt x="20091" y="31"/>
                    <a:pt x="20030" y="0"/>
                    <a:pt x="19961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63"/>
            <p:cNvSpPr/>
            <p:nvPr/>
          </p:nvSpPr>
          <p:spPr>
            <a:xfrm>
              <a:off x="2577325" y="2109666"/>
              <a:ext cx="868865" cy="580351"/>
            </a:xfrm>
            <a:custGeom>
              <a:rect b="b" l="l" r="r" t="t"/>
              <a:pathLst>
                <a:path extrusionOk="0" h="29344" w="43932">
                  <a:moveTo>
                    <a:pt x="208" y="1"/>
                  </a:moveTo>
                  <a:cubicBezTo>
                    <a:pt x="173" y="1"/>
                    <a:pt x="137" y="9"/>
                    <a:pt x="100" y="21"/>
                  </a:cubicBezTo>
                  <a:cubicBezTo>
                    <a:pt x="33" y="88"/>
                    <a:pt x="0" y="188"/>
                    <a:pt x="67" y="254"/>
                  </a:cubicBezTo>
                  <a:cubicBezTo>
                    <a:pt x="2135" y="3523"/>
                    <a:pt x="4236" y="6759"/>
                    <a:pt x="6405" y="9928"/>
                  </a:cubicBezTo>
                  <a:cubicBezTo>
                    <a:pt x="8573" y="13130"/>
                    <a:pt x="10774" y="16299"/>
                    <a:pt x="13143" y="19368"/>
                  </a:cubicBezTo>
                  <a:cubicBezTo>
                    <a:pt x="13710" y="20135"/>
                    <a:pt x="14310" y="20902"/>
                    <a:pt x="14944" y="21636"/>
                  </a:cubicBezTo>
                  <a:cubicBezTo>
                    <a:pt x="15578" y="22370"/>
                    <a:pt x="16212" y="23104"/>
                    <a:pt x="16912" y="23805"/>
                  </a:cubicBezTo>
                  <a:cubicBezTo>
                    <a:pt x="17279" y="24105"/>
                    <a:pt x="17613" y="24472"/>
                    <a:pt x="18113" y="24705"/>
                  </a:cubicBezTo>
                  <a:cubicBezTo>
                    <a:pt x="18580" y="24939"/>
                    <a:pt x="19080" y="24972"/>
                    <a:pt x="19581" y="25005"/>
                  </a:cubicBezTo>
                  <a:cubicBezTo>
                    <a:pt x="19665" y="25008"/>
                    <a:pt x="19749" y="25010"/>
                    <a:pt x="19834" y="25010"/>
                  </a:cubicBezTo>
                  <a:cubicBezTo>
                    <a:pt x="20717" y="25010"/>
                    <a:pt x="21600" y="24857"/>
                    <a:pt x="22483" y="24705"/>
                  </a:cubicBezTo>
                  <a:cubicBezTo>
                    <a:pt x="24384" y="24305"/>
                    <a:pt x="26252" y="23738"/>
                    <a:pt x="28053" y="23104"/>
                  </a:cubicBezTo>
                  <a:cubicBezTo>
                    <a:pt x="29857" y="22481"/>
                    <a:pt x="31629" y="21793"/>
                    <a:pt x="33368" y="21041"/>
                  </a:cubicBezTo>
                  <a:lnTo>
                    <a:pt x="33368" y="21041"/>
                  </a:lnTo>
                  <a:lnTo>
                    <a:pt x="42030" y="29075"/>
                  </a:lnTo>
                  <a:cubicBezTo>
                    <a:pt x="42063" y="29108"/>
                    <a:pt x="42097" y="29142"/>
                    <a:pt x="42164" y="29175"/>
                  </a:cubicBezTo>
                  <a:cubicBezTo>
                    <a:pt x="42339" y="29288"/>
                    <a:pt x="42542" y="29344"/>
                    <a:pt x="42745" y="29344"/>
                  </a:cubicBezTo>
                  <a:cubicBezTo>
                    <a:pt x="43084" y="29344"/>
                    <a:pt x="43423" y="29188"/>
                    <a:pt x="43631" y="28875"/>
                  </a:cubicBezTo>
                  <a:cubicBezTo>
                    <a:pt x="43931" y="28408"/>
                    <a:pt x="43831" y="27741"/>
                    <a:pt x="43331" y="27440"/>
                  </a:cubicBezTo>
                  <a:lnTo>
                    <a:pt x="33491" y="20702"/>
                  </a:lnTo>
                  <a:cubicBezTo>
                    <a:pt x="33474" y="20686"/>
                    <a:pt x="33449" y="20677"/>
                    <a:pt x="33420" y="20677"/>
                  </a:cubicBezTo>
                  <a:cubicBezTo>
                    <a:pt x="33391" y="20677"/>
                    <a:pt x="33357" y="20686"/>
                    <a:pt x="33324" y="20702"/>
                  </a:cubicBezTo>
                  <a:cubicBezTo>
                    <a:pt x="31556" y="21436"/>
                    <a:pt x="29755" y="22137"/>
                    <a:pt x="27953" y="22770"/>
                  </a:cubicBezTo>
                  <a:cubicBezTo>
                    <a:pt x="26119" y="23404"/>
                    <a:pt x="24284" y="23971"/>
                    <a:pt x="22416" y="24372"/>
                  </a:cubicBezTo>
                  <a:cubicBezTo>
                    <a:pt x="21482" y="24538"/>
                    <a:pt x="20515" y="24672"/>
                    <a:pt x="19581" y="24672"/>
                  </a:cubicBezTo>
                  <a:cubicBezTo>
                    <a:pt x="19114" y="24638"/>
                    <a:pt x="18647" y="24572"/>
                    <a:pt x="18246" y="24372"/>
                  </a:cubicBezTo>
                  <a:cubicBezTo>
                    <a:pt x="17846" y="24205"/>
                    <a:pt x="17479" y="23871"/>
                    <a:pt x="17146" y="23538"/>
                  </a:cubicBezTo>
                  <a:cubicBezTo>
                    <a:pt x="16445" y="22871"/>
                    <a:pt x="15811" y="22170"/>
                    <a:pt x="15211" y="21436"/>
                  </a:cubicBezTo>
                  <a:cubicBezTo>
                    <a:pt x="14577" y="20702"/>
                    <a:pt x="13977" y="19935"/>
                    <a:pt x="13410" y="19168"/>
                  </a:cubicBezTo>
                  <a:cubicBezTo>
                    <a:pt x="11075" y="16099"/>
                    <a:pt x="8873" y="12930"/>
                    <a:pt x="6705" y="9761"/>
                  </a:cubicBezTo>
                  <a:cubicBezTo>
                    <a:pt x="4537" y="6559"/>
                    <a:pt x="2435" y="3323"/>
                    <a:pt x="367" y="88"/>
                  </a:cubicBezTo>
                  <a:cubicBezTo>
                    <a:pt x="325" y="24"/>
                    <a:pt x="269" y="1"/>
                    <a:pt x="208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63"/>
            <p:cNvSpPr/>
            <p:nvPr/>
          </p:nvSpPr>
          <p:spPr>
            <a:xfrm>
              <a:off x="3208007" y="2573466"/>
              <a:ext cx="95011" cy="85281"/>
            </a:xfrm>
            <a:custGeom>
              <a:rect b="b" l="l" r="r" t="t"/>
              <a:pathLst>
                <a:path extrusionOk="0" h="4312" w="4804">
                  <a:moveTo>
                    <a:pt x="2407" y="1"/>
                  </a:moveTo>
                  <a:cubicBezTo>
                    <a:pt x="1475" y="1"/>
                    <a:pt x="609" y="619"/>
                    <a:pt x="334" y="1554"/>
                  </a:cubicBezTo>
                  <a:cubicBezTo>
                    <a:pt x="1" y="2722"/>
                    <a:pt x="668" y="3889"/>
                    <a:pt x="1802" y="4223"/>
                  </a:cubicBezTo>
                  <a:cubicBezTo>
                    <a:pt x="2006" y="4283"/>
                    <a:pt x="2211" y="4312"/>
                    <a:pt x="2414" y="4312"/>
                  </a:cubicBezTo>
                  <a:cubicBezTo>
                    <a:pt x="3339" y="4312"/>
                    <a:pt x="4197" y="3713"/>
                    <a:pt x="4470" y="2755"/>
                  </a:cubicBezTo>
                  <a:cubicBezTo>
                    <a:pt x="4804" y="1621"/>
                    <a:pt x="4137" y="420"/>
                    <a:pt x="3003" y="87"/>
                  </a:cubicBezTo>
                  <a:cubicBezTo>
                    <a:pt x="2804" y="28"/>
                    <a:pt x="2604" y="1"/>
                    <a:pt x="2407" y="1"/>
                  </a:cubicBezTo>
                  <a:close/>
                </a:path>
              </a:pathLst>
            </a:custGeom>
            <a:solidFill>
              <a:srgbClr val="5C4F5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63"/>
            <p:cNvSpPr/>
            <p:nvPr/>
          </p:nvSpPr>
          <p:spPr>
            <a:xfrm>
              <a:off x="3227132" y="2583730"/>
              <a:ext cx="41592" cy="37241"/>
            </a:xfrm>
            <a:custGeom>
              <a:rect b="b" l="l" r="r" t="t"/>
              <a:pathLst>
                <a:path extrusionOk="0" h="1883" w="2103">
                  <a:moveTo>
                    <a:pt x="1044" y="0"/>
                  </a:moveTo>
                  <a:cubicBezTo>
                    <a:pt x="638" y="0"/>
                    <a:pt x="272" y="255"/>
                    <a:pt x="134" y="668"/>
                  </a:cubicBezTo>
                  <a:cubicBezTo>
                    <a:pt x="1" y="1169"/>
                    <a:pt x="301" y="1703"/>
                    <a:pt x="801" y="1836"/>
                  </a:cubicBezTo>
                  <a:cubicBezTo>
                    <a:pt x="896" y="1867"/>
                    <a:pt x="990" y="1882"/>
                    <a:pt x="1083" y="1882"/>
                  </a:cubicBezTo>
                  <a:cubicBezTo>
                    <a:pt x="1479" y="1882"/>
                    <a:pt x="1834" y="1608"/>
                    <a:pt x="1969" y="1202"/>
                  </a:cubicBezTo>
                  <a:cubicBezTo>
                    <a:pt x="2102" y="702"/>
                    <a:pt x="1802" y="168"/>
                    <a:pt x="1302" y="35"/>
                  </a:cubicBezTo>
                  <a:cubicBezTo>
                    <a:pt x="1215" y="12"/>
                    <a:pt x="1129" y="0"/>
                    <a:pt x="1044" y="0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63"/>
            <p:cNvSpPr/>
            <p:nvPr/>
          </p:nvSpPr>
          <p:spPr>
            <a:xfrm>
              <a:off x="3211963" y="2581100"/>
              <a:ext cx="92381" cy="77844"/>
            </a:xfrm>
            <a:custGeom>
              <a:rect b="b" l="l" r="r" t="t"/>
              <a:pathLst>
                <a:path extrusionOk="0" h="3936" w="4671">
                  <a:moveTo>
                    <a:pt x="3403" y="1"/>
                  </a:moveTo>
                  <a:cubicBezTo>
                    <a:pt x="3670" y="334"/>
                    <a:pt x="3837" y="735"/>
                    <a:pt x="3837" y="1202"/>
                  </a:cubicBezTo>
                  <a:cubicBezTo>
                    <a:pt x="3837" y="2236"/>
                    <a:pt x="2969" y="3070"/>
                    <a:pt x="1935" y="3070"/>
                  </a:cubicBezTo>
                  <a:cubicBezTo>
                    <a:pt x="968" y="3070"/>
                    <a:pt x="201" y="2369"/>
                    <a:pt x="67" y="1435"/>
                  </a:cubicBezTo>
                  <a:lnTo>
                    <a:pt x="67" y="1435"/>
                  </a:lnTo>
                  <a:cubicBezTo>
                    <a:pt x="1" y="1902"/>
                    <a:pt x="67" y="2369"/>
                    <a:pt x="301" y="2803"/>
                  </a:cubicBezTo>
                  <a:cubicBezTo>
                    <a:pt x="712" y="3533"/>
                    <a:pt x="1450" y="3935"/>
                    <a:pt x="2206" y="3935"/>
                  </a:cubicBezTo>
                  <a:cubicBezTo>
                    <a:pt x="2556" y="3935"/>
                    <a:pt x="2909" y="3849"/>
                    <a:pt x="3236" y="3670"/>
                  </a:cubicBezTo>
                  <a:cubicBezTo>
                    <a:pt x="4304" y="3103"/>
                    <a:pt x="4671" y="1769"/>
                    <a:pt x="4104" y="735"/>
                  </a:cubicBezTo>
                  <a:cubicBezTo>
                    <a:pt x="3937" y="435"/>
                    <a:pt x="3670" y="168"/>
                    <a:pt x="3403" y="1"/>
                  </a:cubicBezTo>
                  <a:close/>
                </a:path>
              </a:pathLst>
            </a:custGeom>
            <a:solidFill>
              <a:srgbClr val="77515B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63"/>
            <p:cNvSpPr/>
            <p:nvPr/>
          </p:nvSpPr>
          <p:spPr>
            <a:xfrm>
              <a:off x="2661754" y="2613436"/>
              <a:ext cx="572658" cy="290294"/>
            </a:xfrm>
            <a:custGeom>
              <a:rect b="b" l="l" r="r" t="t"/>
              <a:pathLst>
                <a:path extrusionOk="0" h="14678" w="28955">
                  <a:moveTo>
                    <a:pt x="28254" y="0"/>
                  </a:moveTo>
                  <a:lnTo>
                    <a:pt x="1" y="14544"/>
                  </a:lnTo>
                  <a:lnTo>
                    <a:pt x="101" y="14678"/>
                  </a:lnTo>
                  <a:lnTo>
                    <a:pt x="28955" y="1201"/>
                  </a:lnTo>
                  <a:lnTo>
                    <a:pt x="28254" y="0"/>
                  </a:ln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63"/>
            <p:cNvSpPr/>
            <p:nvPr/>
          </p:nvSpPr>
          <p:spPr>
            <a:xfrm>
              <a:off x="3467942" y="2698656"/>
              <a:ext cx="343733" cy="972361"/>
            </a:xfrm>
            <a:custGeom>
              <a:rect b="b" l="l" r="r" t="t"/>
              <a:pathLst>
                <a:path extrusionOk="0" h="49165" w="17380">
                  <a:moveTo>
                    <a:pt x="15109" y="1"/>
                  </a:moveTo>
                  <a:cubicBezTo>
                    <a:pt x="14891" y="1"/>
                    <a:pt x="14682" y="14"/>
                    <a:pt x="14477" y="28"/>
                  </a:cubicBezTo>
                  <a:cubicBezTo>
                    <a:pt x="13977" y="61"/>
                    <a:pt x="13510" y="161"/>
                    <a:pt x="13043" y="228"/>
                  </a:cubicBezTo>
                  <a:cubicBezTo>
                    <a:pt x="11175" y="628"/>
                    <a:pt x="9440" y="1195"/>
                    <a:pt x="7706" y="1796"/>
                  </a:cubicBezTo>
                  <a:cubicBezTo>
                    <a:pt x="5938" y="2396"/>
                    <a:pt x="4237" y="3063"/>
                    <a:pt x="2535" y="3797"/>
                  </a:cubicBezTo>
                  <a:cubicBezTo>
                    <a:pt x="2535" y="3797"/>
                    <a:pt x="2502" y="3797"/>
                    <a:pt x="2502" y="3831"/>
                  </a:cubicBezTo>
                  <a:cubicBezTo>
                    <a:pt x="1968" y="4064"/>
                    <a:pt x="1768" y="4698"/>
                    <a:pt x="2002" y="5232"/>
                  </a:cubicBezTo>
                  <a:cubicBezTo>
                    <a:pt x="2192" y="5589"/>
                    <a:pt x="2553" y="5810"/>
                    <a:pt x="2938" y="5810"/>
                  </a:cubicBezTo>
                  <a:cubicBezTo>
                    <a:pt x="3092" y="5810"/>
                    <a:pt x="3250" y="5775"/>
                    <a:pt x="3403" y="5699"/>
                  </a:cubicBezTo>
                  <a:cubicBezTo>
                    <a:pt x="5037" y="4931"/>
                    <a:pt x="6672" y="4197"/>
                    <a:pt x="8340" y="3530"/>
                  </a:cubicBezTo>
                  <a:cubicBezTo>
                    <a:pt x="10007" y="2863"/>
                    <a:pt x="11709" y="2229"/>
                    <a:pt x="13410" y="1829"/>
                  </a:cubicBezTo>
                  <a:cubicBezTo>
                    <a:pt x="13810" y="1729"/>
                    <a:pt x="14244" y="1629"/>
                    <a:pt x="14644" y="1596"/>
                  </a:cubicBezTo>
                  <a:cubicBezTo>
                    <a:pt x="14879" y="1557"/>
                    <a:pt x="15124" y="1540"/>
                    <a:pt x="15342" y="1540"/>
                  </a:cubicBezTo>
                  <a:cubicBezTo>
                    <a:pt x="15495" y="1540"/>
                    <a:pt x="15634" y="1548"/>
                    <a:pt x="15745" y="1562"/>
                  </a:cubicBezTo>
                  <a:cubicBezTo>
                    <a:pt x="15841" y="1586"/>
                    <a:pt x="15885" y="1628"/>
                    <a:pt x="15903" y="1636"/>
                  </a:cubicBezTo>
                  <a:lnTo>
                    <a:pt x="15903" y="1636"/>
                  </a:lnTo>
                  <a:cubicBezTo>
                    <a:pt x="15907" y="1659"/>
                    <a:pt x="15912" y="1698"/>
                    <a:pt x="15912" y="1762"/>
                  </a:cubicBezTo>
                  <a:cubicBezTo>
                    <a:pt x="15878" y="2063"/>
                    <a:pt x="15745" y="2496"/>
                    <a:pt x="15578" y="2897"/>
                  </a:cubicBezTo>
                  <a:cubicBezTo>
                    <a:pt x="14944" y="4531"/>
                    <a:pt x="14110" y="6166"/>
                    <a:pt x="13310" y="7767"/>
                  </a:cubicBezTo>
                  <a:cubicBezTo>
                    <a:pt x="11642" y="10969"/>
                    <a:pt x="9841" y="14138"/>
                    <a:pt x="8006" y="17273"/>
                  </a:cubicBezTo>
                  <a:cubicBezTo>
                    <a:pt x="6205" y="20409"/>
                    <a:pt x="4337" y="23545"/>
                    <a:pt x="2435" y="26647"/>
                  </a:cubicBezTo>
                  <a:cubicBezTo>
                    <a:pt x="2402" y="26714"/>
                    <a:pt x="2402" y="26747"/>
                    <a:pt x="2369" y="26814"/>
                  </a:cubicBezTo>
                  <a:cubicBezTo>
                    <a:pt x="1802" y="30583"/>
                    <a:pt x="1234" y="34386"/>
                    <a:pt x="701" y="38188"/>
                  </a:cubicBezTo>
                  <a:cubicBezTo>
                    <a:pt x="467" y="40090"/>
                    <a:pt x="200" y="41991"/>
                    <a:pt x="34" y="43893"/>
                  </a:cubicBezTo>
                  <a:cubicBezTo>
                    <a:pt x="0" y="44159"/>
                    <a:pt x="0" y="44393"/>
                    <a:pt x="0" y="44660"/>
                  </a:cubicBezTo>
                  <a:cubicBezTo>
                    <a:pt x="0" y="44693"/>
                    <a:pt x="0" y="44726"/>
                    <a:pt x="0" y="44760"/>
                  </a:cubicBezTo>
                  <a:cubicBezTo>
                    <a:pt x="0" y="44793"/>
                    <a:pt x="34" y="44927"/>
                    <a:pt x="34" y="44927"/>
                  </a:cubicBezTo>
                  <a:lnTo>
                    <a:pt x="134" y="45127"/>
                  </a:lnTo>
                  <a:cubicBezTo>
                    <a:pt x="167" y="45227"/>
                    <a:pt x="234" y="45360"/>
                    <a:pt x="300" y="45460"/>
                  </a:cubicBezTo>
                  <a:cubicBezTo>
                    <a:pt x="534" y="45894"/>
                    <a:pt x="801" y="46294"/>
                    <a:pt x="1068" y="46695"/>
                  </a:cubicBezTo>
                  <a:cubicBezTo>
                    <a:pt x="1601" y="47495"/>
                    <a:pt x="2135" y="48296"/>
                    <a:pt x="2702" y="49063"/>
                  </a:cubicBezTo>
                  <a:cubicBezTo>
                    <a:pt x="2745" y="49128"/>
                    <a:pt x="2830" y="49164"/>
                    <a:pt x="2912" y="49164"/>
                  </a:cubicBezTo>
                  <a:cubicBezTo>
                    <a:pt x="2956" y="49164"/>
                    <a:pt x="3000" y="49153"/>
                    <a:pt x="3036" y="49130"/>
                  </a:cubicBezTo>
                  <a:cubicBezTo>
                    <a:pt x="3169" y="49063"/>
                    <a:pt x="3169" y="48896"/>
                    <a:pt x="3102" y="48763"/>
                  </a:cubicBezTo>
                  <a:cubicBezTo>
                    <a:pt x="2569" y="47995"/>
                    <a:pt x="2035" y="47195"/>
                    <a:pt x="1535" y="46394"/>
                  </a:cubicBezTo>
                  <a:cubicBezTo>
                    <a:pt x="1268" y="45994"/>
                    <a:pt x="1034" y="45594"/>
                    <a:pt x="801" y="45160"/>
                  </a:cubicBezTo>
                  <a:cubicBezTo>
                    <a:pt x="734" y="45060"/>
                    <a:pt x="701" y="44960"/>
                    <a:pt x="667" y="44860"/>
                  </a:cubicBezTo>
                  <a:lnTo>
                    <a:pt x="601" y="44726"/>
                  </a:lnTo>
                  <a:cubicBezTo>
                    <a:pt x="584" y="44710"/>
                    <a:pt x="584" y="44710"/>
                    <a:pt x="588" y="44710"/>
                  </a:cubicBezTo>
                  <a:cubicBezTo>
                    <a:pt x="592" y="44710"/>
                    <a:pt x="601" y="44710"/>
                    <a:pt x="601" y="44693"/>
                  </a:cubicBezTo>
                  <a:lnTo>
                    <a:pt x="601" y="44626"/>
                  </a:lnTo>
                  <a:cubicBezTo>
                    <a:pt x="601" y="44426"/>
                    <a:pt x="601" y="44193"/>
                    <a:pt x="634" y="43959"/>
                  </a:cubicBezTo>
                  <a:cubicBezTo>
                    <a:pt x="834" y="42058"/>
                    <a:pt x="1134" y="40190"/>
                    <a:pt x="1435" y="38289"/>
                  </a:cubicBezTo>
                  <a:cubicBezTo>
                    <a:pt x="1997" y="34547"/>
                    <a:pt x="2626" y="30773"/>
                    <a:pt x="3288" y="27032"/>
                  </a:cubicBezTo>
                  <a:lnTo>
                    <a:pt x="3288" y="27032"/>
                  </a:lnTo>
                  <a:cubicBezTo>
                    <a:pt x="5205" y="23990"/>
                    <a:pt x="7122" y="20915"/>
                    <a:pt x="8973" y="17841"/>
                  </a:cubicBezTo>
                  <a:cubicBezTo>
                    <a:pt x="10841" y="14705"/>
                    <a:pt x="12709" y="11569"/>
                    <a:pt x="14477" y="8367"/>
                  </a:cubicBezTo>
                  <a:cubicBezTo>
                    <a:pt x="15345" y="6766"/>
                    <a:pt x="16178" y="5165"/>
                    <a:pt x="16912" y="3397"/>
                  </a:cubicBezTo>
                  <a:cubicBezTo>
                    <a:pt x="17079" y="2963"/>
                    <a:pt x="17246" y="2530"/>
                    <a:pt x="17346" y="1929"/>
                  </a:cubicBezTo>
                  <a:cubicBezTo>
                    <a:pt x="17379" y="1629"/>
                    <a:pt x="17379" y="1162"/>
                    <a:pt x="17079" y="762"/>
                  </a:cubicBezTo>
                  <a:cubicBezTo>
                    <a:pt x="16812" y="361"/>
                    <a:pt x="16412" y="195"/>
                    <a:pt x="16112" y="128"/>
                  </a:cubicBezTo>
                  <a:cubicBezTo>
                    <a:pt x="15756" y="29"/>
                    <a:pt x="15425" y="1"/>
                    <a:pt x="15109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63"/>
            <p:cNvSpPr/>
            <p:nvPr/>
          </p:nvSpPr>
          <p:spPr>
            <a:xfrm>
              <a:off x="3105758" y="2582266"/>
              <a:ext cx="194630" cy="145523"/>
            </a:xfrm>
            <a:custGeom>
              <a:rect b="b" l="l" r="r" t="t"/>
              <a:pathLst>
                <a:path extrusionOk="0" h="7358" w="9841">
                  <a:moveTo>
                    <a:pt x="6013" y="1"/>
                  </a:moveTo>
                  <a:cubicBezTo>
                    <a:pt x="5933" y="1"/>
                    <a:pt x="5852" y="3"/>
                    <a:pt x="5771" y="9"/>
                  </a:cubicBezTo>
                  <a:cubicBezTo>
                    <a:pt x="3736" y="175"/>
                    <a:pt x="0" y="2244"/>
                    <a:pt x="134" y="4278"/>
                  </a:cubicBezTo>
                  <a:cubicBezTo>
                    <a:pt x="292" y="6208"/>
                    <a:pt x="3869" y="7358"/>
                    <a:pt x="5946" y="7358"/>
                  </a:cubicBezTo>
                  <a:cubicBezTo>
                    <a:pt x="6059" y="7358"/>
                    <a:pt x="6168" y="7354"/>
                    <a:pt x="6271" y="7347"/>
                  </a:cubicBezTo>
                  <a:cubicBezTo>
                    <a:pt x="8306" y="7214"/>
                    <a:pt x="9841" y="5446"/>
                    <a:pt x="9674" y="3411"/>
                  </a:cubicBezTo>
                  <a:cubicBezTo>
                    <a:pt x="9546" y="1491"/>
                    <a:pt x="7913" y="1"/>
                    <a:pt x="601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63"/>
            <p:cNvSpPr/>
            <p:nvPr/>
          </p:nvSpPr>
          <p:spPr>
            <a:xfrm>
              <a:off x="3107063" y="2612111"/>
              <a:ext cx="193325" cy="118111"/>
            </a:xfrm>
            <a:custGeom>
              <a:rect b="b" l="l" r="r" t="t"/>
              <a:pathLst>
                <a:path extrusionOk="0" h="5972" w="9775">
                  <a:moveTo>
                    <a:pt x="9608" y="1902"/>
                  </a:moveTo>
                  <a:cubicBezTo>
                    <a:pt x="9574" y="1335"/>
                    <a:pt x="9408" y="768"/>
                    <a:pt x="9107" y="301"/>
                  </a:cubicBezTo>
                  <a:cubicBezTo>
                    <a:pt x="8740" y="1402"/>
                    <a:pt x="7540" y="1802"/>
                    <a:pt x="6172" y="1635"/>
                  </a:cubicBezTo>
                  <a:cubicBezTo>
                    <a:pt x="5038" y="1468"/>
                    <a:pt x="4337" y="735"/>
                    <a:pt x="3337" y="268"/>
                  </a:cubicBezTo>
                  <a:cubicBezTo>
                    <a:pt x="2903" y="67"/>
                    <a:pt x="2436" y="1"/>
                    <a:pt x="1969" y="1"/>
                  </a:cubicBezTo>
                  <a:cubicBezTo>
                    <a:pt x="835" y="801"/>
                    <a:pt x="1" y="1802"/>
                    <a:pt x="68" y="2769"/>
                  </a:cubicBezTo>
                  <a:cubicBezTo>
                    <a:pt x="234" y="4804"/>
                    <a:pt x="4204" y="5972"/>
                    <a:pt x="6205" y="5838"/>
                  </a:cubicBezTo>
                  <a:cubicBezTo>
                    <a:pt x="8240" y="5705"/>
                    <a:pt x="9775" y="3937"/>
                    <a:pt x="9608" y="1902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63"/>
            <p:cNvSpPr/>
            <p:nvPr/>
          </p:nvSpPr>
          <p:spPr>
            <a:xfrm>
              <a:off x="3100477" y="2589248"/>
              <a:ext cx="95011" cy="85281"/>
            </a:xfrm>
            <a:custGeom>
              <a:rect b="b" l="l" r="r" t="t"/>
              <a:pathLst>
                <a:path extrusionOk="0" h="4312" w="4804">
                  <a:moveTo>
                    <a:pt x="2390" y="1"/>
                  </a:moveTo>
                  <a:cubicBezTo>
                    <a:pt x="1465" y="1"/>
                    <a:pt x="608" y="599"/>
                    <a:pt x="334" y="1557"/>
                  </a:cubicBezTo>
                  <a:cubicBezTo>
                    <a:pt x="0" y="2691"/>
                    <a:pt x="667" y="3892"/>
                    <a:pt x="1802" y="4226"/>
                  </a:cubicBezTo>
                  <a:cubicBezTo>
                    <a:pt x="2000" y="4284"/>
                    <a:pt x="2200" y="4312"/>
                    <a:pt x="2398" y="4312"/>
                  </a:cubicBezTo>
                  <a:cubicBezTo>
                    <a:pt x="3329" y="4312"/>
                    <a:pt x="4195" y="3694"/>
                    <a:pt x="4470" y="2758"/>
                  </a:cubicBezTo>
                  <a:cubicBezTo>
                    <a:pt x="4804" y="1624"/>
                    <a:pt x="4137" y="423"/>
                    <a:pt x="3002" y="89"/>
                  </a:cubicBezTo>
                  <a:cubicBezTo>
                    <a:pt x="2799" y="29"/>
                    <a:pt x="2593" y="1"/>
                    <a:pt x="2390" y="1"/>
                  </a:cubicBezTo>
                  <a:close/>
                </a:path>
              </a:pathLst>
            </a:custGeom>
            <a:solidFill>
              <a:srgbClr val="5C4F5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63"/>
            <p:cNvSpPr/>
            <p:nvPr/>
          </p:nvSpPr>
          <p:spPr>
            <a:xfrm>
              <a:off x="3119602" y="2599315"/>
              <a:ext cx="41592" cy="37241"/>
            </a:xfrm>
            <a:custGeom>
              <a:rect b="b" l="l" r="r" t="t"/>
              <a:pathLst>
                <a:path extrusionOk="0" h="1883" w="2103">
                  <a:moveTo>
                    <a:pt x="1021" y="1"/>
                  </a:moveTo>
                  <a:cubicBezTo>
                    <a:pt x="624" y="1"/>
                    <a:pt x="269" y="275"/>
                    <a:pt x="134" y="681"/>
                  </a:cubicBezTo>
                  <a:cubicBezTo>
                    <a:pt x="1" y="1181"/>
                    <a:pt x="301" y="1682"/>
                    <a:pt x="801" y="1849"/>
                  </a:cubicBezTo>
                  <a:cubicBezTo>
                    <a:pt x="888" y="1872"/>
                    <a:pt x="974" y="1883"/>
                    <a:pt x="1059" y="1883"/>
                  </a:cubicBezTo>
                  <a:cubicBezTo>
                    <a:pt x="1465" y="1883"/>
                    <a:pt x="1831" y="1629"/>
                    <a:pt x="1969" y="1215"/>
                  </a:cubicBezTo>
                  <a:cubicBezTo>
                    <a:pt x="2102" y="714"/>
                    <a:pt x="1802" y="181"/>
                    <a:pt x="1302" y="47"/>
                  </a:cubicBezTo>
                  <a:cubicBezTo>
                    <a:pt x="1207" y="16"/>
                    <a:pt x="1113" y="1"/>
                    <a:pt x="1021" y="1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63"/>
            <p:cNvSpPr/>
            <p:nvPr/>
          </p:nvSpPr>
          <p:spPr>
            <a:xfrm>
              <a:off x="3104433" y="2596289"/>
              <a:ext cx="92381" cy="78141"/>
            </a:xfrm>
            <a:custGeom>
              <a:rect b="b" l="l" r="r" t="t"/>
              <a:pathLst>
                <a:path extrusionOk="0" h="3951" w="4671">
                  <a:moveTo>
                    <a:pt x="3403" y="0"/>
                  </a:moveTo>
                  <a:cubicBezTo>
                    <a:pt x="3670" y="334"/>
                    <a:pt x="3837" y="767"/>
                    <a:pt x="3837" y="1234"/>
                  </a:cubicBezTo>
                  <a:cubicBezTo>
                    <a:pt x="3837" y="2248"/>
                    <a:pt x="3003" y="3070"/>
                    <a:pt x="1995" y="3070"/>
                  </a:cubicBezTo>
                  <a:cubicBezTo>
                    <a:pt x="1975" y="3070"/>
                    <a:pt x="1955" y="3070"/>
                    <a:pt x="1935" y="3069"/>
                  </a:cubicBezTo>
                  <a:cubicBezTo>
                    <a:pt x="968" y="3069"/>
                    <a:pt x="201" y="2368"/>
                    <a:pt x="67" y="1468"/>
                  </a:cubicBezTo>
                  <a:lnTo>
                    <a:pt x="67" y="1468"/>
                  </a:lnTo>
                  <a:cubicBezTo>
                    <a:pt x="0" y="1901"/>
                    <a:pt x="67" y="2402"/>
                    <a:pt x="301" y="2835"/>
                  </a:cubicBezTo>
                  <a:cubicBezTo>
                    <a:pt x="710" y="3540"/>
                    <a:pt x="1444" y="3950"/>
                    <a:pt x="2198" y="3950"/>
                  </a:cubicBezTo>
                  <a:cubicBezTo>
                    <a:pt x="2550" y="3950"/>
                    <a:pt x="2907" y="3861"/>
                    <a:pt x="3236" y="3669"/>
                  </a:cubicBezTo>
                  <a:cubicBezTo>
                    <a:pt x="4304" y="3102"/>
                    <a:pt x="4670" y="1801"/>
                    <a:pt x="4103" y="767"/>
                  </a:cubicBezTo>
                  <a:cubicBezTo>
                    <a:pt x="3937" y="434"/>
                    <a:pt x="3670" y="200"/>
                    <a:pt x="3403" y="0"/>
                  </a:cubicBezTo>
                  <a:close/>
                </a:path>
              </a:pathLst>
            </a:custGeom>
            <a:solidFill>
              <a:srgbClr val="77515B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63"/>
            <p:cNvSpPr/>
            <p:nvPr/>
          </p:nvSpPr>
          <p:spPr>
            <a:xfrm>
              <a:off x="3144680" y="2609777"/>
              <a:ext cx="481602" cy="342250"/>
            </a:xfrm>
            <a:custGeom>
              <a:rect b="b" l="l" r="r" t="t"/>
              <a:pathLst>
                <a:path extrusionOk="0" h="17305" w="24351">
                  <a:moveTo>
                    <a:pt x="14261" y="0"/>
                  </a:moveTo>
                  <a:cubicBezTo>
                    <a:pt x="9762" y="0"/>
                    <a:pt x="2057" y="3053"/>
                    <a:pt x="1101" y="6356"/>
                  </a:cubicBezTo>
                  <a:cubicBezTo>
                    <a:pt x="0" y="10126"/>
                    <a:pt x="8139" y="15830"/>
                    <a:pt x="11942" y="16931"/>
                  </a:cubicBezTo>
                  <a:cubicBezTo>
                    <a:pt x="12773" y="17181"/>
                    <a:pt x="13734" y="17304"/>
                    <a:pt x="14738" y="17304"/>
                  </a:cubicBezTo>
                  <a:cubicBezTo>
                    <a:pt x="18290" y="17304"/>
                    <a:pt x="22392" y="15759"/>
                    <a:pt x="23250" y="12794"/>
                  </a:cubicBezTo>
                  <a:cubicBezTo>
                    <a:pt x="24351" y="8992"/>
                    <a:pt x="19848" y="1320"/>
                    <a:pt x="16045" y="219"/>
                  </a:cubicBezTo>
                  <a:cubicBezTo>
                    <a:pt x="15546" y="70"/>
                    <a:pt x="14940" y="0"/>
                    <a:pt x="1426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63"/>
            <p:cNvSpPr/>
            <p:nvPr/>
          </p:nvSpPr>
          <p:spPr>
            <a:xfrm>
              <a:off x="3285198" y="2609480"/>
              <a:ext cx="205192" cy="46912"/>
            </a:xfrm>
            <a:custGeom>
              <a:rect b="b" l="l" r="r" t="t"/>
              <a:pathLst>
                <a:path extrusionOk="0" h="2372" w="10375">
                  <a:moveTo>
                    <a:pt x="7306" y="0"/>
                  </a:moveTo>
                  <a:cubicBezTo>
                    <a:pt x="5237" y="0"/>
                    <a:pt x="2502" y="634"/>
                    <a:pt x="0" y="1635"/>
                  </a:cubicBezTo>
                  <a:cubicBezTo>
                    <a:pt x="100" y="1701"/>
                    <a:pt x="200" y="1735"/>
                    <a:pt x="334" y="1768"/>
                  </a:cubicBezTo>
                  <a:cubicBezTo>
                    <a:pt x="458" y="1789"/>
                    <a:pt x="589" y="1797"/>
                    <a:pt x="723" y="1797"/>
                  </a:cubicBezTo>
                  <a:cubicBezTo>
                    <a:pt x="1021" y="1797"/>
                    <a:pt x="1336" y="1758"/>
                    <a:pt x="1635" y="1735"/>
                  </a:cubicBezTo>
                  <a:cubicBezTo>
                    <a:pt x="2269" y="1735"/>
                    <a:pt x="2902" y="1835"/>
                    <a:pt x="3536" y="1968"/>
                  </a:cubicBezTo>
                  <a:cubicBezTo>
                    <a:pt x="4540" y="2160"/>
                    <a:pt x="5700" y="2372"/>
                    <a:pt x="6811" y="2372"/>
                  </a:cubicBezTo>
                  <a:cubicBezTo>
                    <a:pt x="8213" y="2372"/>
                    <a:pt x="9537" y="2036"/>
                    <a:pt x="10374" y="901"/>
                  </a:cubicBezTo>
                  <a:cubicBezTo>
                    <a:pt x="9874" y="601"/>
                    <a:pt x="9407" y="367"/>
                    <a:pt x="8940" y="234"/>
                  </a:cubicBezTo>
                  <a:cubicBezTo>
                    <a:pt x="8540" y="100"/>
                    <a:pt x="8106" y="34"/>
                    <a:pt x="7606" y="34"/>
                  </a:cubicBezTo>
                  <a:cubicBezTo>
                    <a:pt x="7579" y="88"/>
                    <a:pt x="7529" y="143"/>
                    <a:pt x="7457" y="143"/>
                  </a:cubicBezTo>
                  <a:cubicBezTo>
                    <a:pt x="7441" y="143"/>
                    <a:pt x="7424" y="140"/>
                    <a:pt x="7406" y="134"/>
                  </a:cubicBezTo>
                  <a:cubicBezTo>
                    <a:pt x="7339" y="100"/>
                    <a:pt x="7306" y="67"/>
                    <a:pt x="7306" y="0"/>
                  </a:cubicBezTo>
                  <a:close/>
                </a:path>
              </a:pathLst>
            </a:custGeom>
            <a:solidFill>
              <a:srgbClr val="88434E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63"/>
            <p:cNvSpPr/>
            <p:nvPr/>
          </p:nvSpPr>
          <p:spPr>
            <a:xfrm>
              <a:off x="3144680" y="2665549"/>
              <a:ext cx="474363" cy="301508"/>
            </a:xfrm>
            <a:custGeom>
              <a:rect b="b" l="l" r="r" t="t"/>
              <a:pathLst>
                <a:path extrusionOk="0" h="15245" w="23985">
                  <a:moveTo>
                    <a:pt x="19981" y="468"/>
                  </a:moveTo>
                  <a:cubicBezTo>
                    <a:pt x="18347" y="301"/>
                    <a:pt x="16679" y="368"/>
                    <a:pt x="15278" y="1201"/>
                  </a:cubicBezTo>
                  <a:cubicBezTo>
                    <a:pt x="13777" y="2102"/>
                    <a:pt x="13210" y="3603"/>
                    <a:pt x="12576" y="5138"/>
                  </a:cubicBezTo>
                  <a:cubicBezTo>
                    <a:pt x="11875" y="6772"/>
                    <a:pt x="10374" y="8607"/>
                    <a:pt x="8373" y="8407"/>
                  </a:cubicBezTo>
                  <a:cubicBezTo>
                    <a:pt x="6939" y="8273"/>
                    <a:pt x="6171" y="6872"/>
                    <a:pt x="5704" y="5671"/>
                  </a:cubicBezTo>
                  <a:cubicBezTo>
                    <a:pt x="5037" y="3870"/>
                    <a:pt x="4804" y="1902"/>
                    <a:pt x="4637" y="1"/>
                  </a:cubicBezTo>
                  <a:cubicBezTo>
                    <a:pt x="2836" y="1035"/>
                    <a:pt x="1468" y="2269"/>
                    <a:pt x="1101" y="3536"/>
                  </a:cubicBezTo>
                  <a:cubicBezTo>
                    <a:pt x="0" y="7306"/>
                    <a:pt x="8139" y="13010"/>
                    <a:pt x="11942" y="14111"/>
                  </a:cubicBezTo>
                  <a:cubicBezTo>
                    <a:pt x="15711" y="15245"/>
                    <a:pt x="22149" y="13777"/>
                    <a:pt x="23250" y="9974"/>
                  </a:cubicBezTo>
                  <a:cubicBezTo>
                    <a:pt x="23984" y="7506"/>
                    <a:pt x="22283" y="3370"/>
                    <a:pt x="19981" y="468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63"/>
            <p:cNvSpPr/>
            <p:nvPr/>
          </p:nvSpPr>
          <p:spPr>
            <a:xfrm>
              <a:off x="3383492" y="2709712"/>
              <a:ext cx="297552" cy="266878"/>
            </a:xfrm>
            <a:custGeom>
              <a:rect b="b" l="l" r="r" t="t"/>
              <a:pathLst>
                <a:path extrusionOk="0" h="13494" w="15045">
                  <a:moveTo>
                    <a:pt x="7522" y="0"/>
                  </a:moveTo>
                  <a:cubicBezTo>
                    <a:pt x="4606" y="0"/>
                    <a:pt x="1920" y="1904"/>
                    <a:pt x="1068" y="4873"/>
                  </a:cubicBezTo>
                  <a:cubicBezTo>
                    <a:pt x="1" y="8442"/>
                    <a:pt x="2069" y="12178"/>
                    <a:pt x="5638" y="13212"/>
                  </a:cubicBezTo>
                  <a:cubicBezTo>
                    <a:pt x="6275" y="13403"/>
                    <a:pt x="6919" y="13493"/>
                    <a:pt x="7552" y="13493"/>
                  </a:cubicBezTo>
                  <a:cubicBezTo>
                    <a:pt x="10466" y="13493"/>
                    <a:pt x="13161" y="11574"/>
                    <a:pt x="14011" y="8642"/>
                  </a:cubicBezTo>
                  <a:cubicBezTo>
                    <a:pt x="15045" y="5039"/>
                    <a:pt x="13010" y="1303"/>
                    <a:pt x="9407" y="269"/>
                  </a:cubicBezTo>
                  <a:cubicBezTo>
                    <a:pt x="8779" y="87"/>
                    <a:pt x="8145" y="0"/>
                    <a:pt x="7522" y="0"/>
                  </a:cubicBezTo>
                  <a:close/>
                </a:path>
              </a:pathLst>
            </a:custGeom>
            <a:solidFill>
              <a:srgbClr val="3D2B2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63"/>
            <p:cNvSpPr/>
            <p:nvPr/>
          </p:nvSpPr>
          <p:spPr>
            <a:xfrm>
              <a:off x="3383492" y="2746043"/>
              <a:ext cx="291619" cy="230309"/>
            </a:xfrm>
            <a:custGeom>
              <a:rect b="b" l="l" r="r" t="t"/>
              <a:pathLst>
                <a:path extrusionOk="0" h="11645" w="14745">
                  <a:moveTo>
                    <a:pt x="12176" y="0"/>
                  </a:moveTo>
                  <a:cubicBezTo>
                    <a:pt x="10942" y="234"/>
                    <a:pt x="9774" y="634"/>
                    <a:pt x="8773" y="1368"/>
                  </a:cubicBezTo>
                  <a:cubicBezTo>
                    <a:pt x="7372" y="2369"/>
                    <a:pt x="6505" y="3903"/>
                    <a:pt x="5771" y="5404"/>
                  </a:cubicBezTo>
                  <a:cubicBezTo>
                    <a:pt x="5722" y="5453"/>
                    <a:pt x="5674" y="5484"/>
                    <a:pt x="5625" y="5484"/>
                  </a:cubicBezTo>
                  <a:cubicBezTo>
                    <a:pt x="5607" y="5484"/>
                    <a:pt x="5589" y="5480"/>
                    <a:pt x="5571" y="5471"/>
                  </a:cubicBezTo>
                  <a:cubicBezTo>
                    <a:pt x="3036" y="5037"/>
                    <a:pt x="2469" y="2669"/>
                    <a:pt x="2536" y="400"/>
                  </a:cubicBezTo>
                  <a:lnTo>
                    <a:pt x="2536" y="400"/>
                  </a:lnTo>
                  <a:cubicBezTo>
                    <a:pt x="1869" y="1134"/>
                    <a:pt x="1335" y="2002"/>
                    <a:pt x="1068" y="3036"/>
                  </a:cubicBezTo>
                  <a:cubicBezTo>
                    <a:pt x="1" y="6605"/>
                    <a:pt x="2069" y="10341"/>
                    <a:pt x="5638" y="11375"/>
                  </a:cubicBezTo>
                  <a:cubicBezTo>
                    <a:pt x="6267" y="11557"/>
                    <a:pt x="6902" y="11644"/>
                    <a:pt x="7528" y="11644"/>
                  </a:cubicBezTo>
                  <a:cubicBezTo>
                    <a:pt x="10451" y="11644"/>
                    <a:pt x="13159" y="9745"/>
                    <a:pt x="14011" y="6805"/>
                  </a:cubicBezTo>
                  <a:cubicBezTo>
                    <a:pt x="14744" y="4270"/>
                    <a:pt x="13944" y="1701"/>
                    <a:pt x="12176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63"/>
            <p:cNvSpPr/>
            <p:nvPr/>
          </p:nvSpPr>
          <p:spPr>
            <a:xfrm>
              <a:off x="2471100" y="2811348"/>
              <a:ext cx="976415" cy="880099"/>
            </a:xfrm>
            <a:custGeom>
              <a:rect b="b" l="l" r="r" t="t"/>
              <a:pathLst>
                <a:path extrusionOk="0" h="44500" w="49370">
                  <a:moveTo>
                    <a:pt x="6807" y="43741"/>
                  </a:moveTo>
                  <a:lnTo>
                    <a:pt x="6807" y="43741"/>
                  </a:lnTo>
                  <a:cubicBezTo>
                    <a:pt x="6805" y="43747"/>
                    <a:pt x="6805" y="43755"/>
                    <a:pt x="6805" y="43765"/>
                  </a:cubicBezTo>
                  <a:cubicBezTo>
                    <a:pt x="6784" y="43765"/>
                    <a:pt x="6790" y="43751"/>
                    <a:pt x="6807" y="43741"/>
                  </a:cubicBezTo>
                  <a:close/>
                  <a:moveTo>
                    <a:pt x="39028" y="1"/>
                  </a:moveTo>
                  <a:cubicBezTo>
                    <a:pt x="37527" y="1"/>
                    <a:pt x="36026" y="34"/>
                    <a:pt x="34525" y="101"/>
                  </a:cubicBezTo>
                  <a:cubicBezTo>
                    <a:pt x="33758" y="167"/>
                    <a:pt x="32991" y="234"/>
                    <a:pt x="32224" y="334"/>
                  </a:cubicBezTo>
                  <a:cubicBezTo>
                    <a:pt x="31490" y="401"/>
                    <a:pt x="30723" y="534"/>
                    <a:pt x="29922" y="734"/>
                  </a:cubicBezTo>
                  <a:lnTo>
                    <a:pt x="29355" y="868"/>
                  </a:lnTo>
                  <a:cubicBezTo>
                    <a:pt x="29155" y="935"/>
                    <a:pt x="28955" y="1001"/>
                    <a:pt x="28754" y="1101"/>
                  </a:cubicBezTo>
                  <a:lnTo>
                    <a:pt x="28421" y="1235"/>
                  </a:lnTo>
                  <a:cubicBezTo>
                    <a:pt x="28321" y="1268"/>
                    <a:pt x="28221" y="1301"/>
                    <a:pt x="28121" y="1368"/>
                  </a:cubicBezTo>
                  <a:lnTo>
                    <a:pt x="27820" y="1568"/>
                  </a:lnTo>
                  <a:cubicBezTo>
                    <a:pt x="27720" y="1635"/>
                    <a:pt x="27620" y="1702"/>
                    <a:pt x="27520" y="1768"/>
                  </a:cubicBezTo>
                  <a:cubicBezTo>
                    <a:pt x="26820" y="2369"/>
                    <a:pt x="26319" y="3036"/>
                    <a:pt x="25886" y="3703"/>
                  </a:cubicBezTo>
                  <a:cubicBezTo>
                    <a:pt x="25085" y="5104"/>
                    <a:pt x="24551" y="6539"/>
                    <a:pt x="24051" y="7973"/>
                  </a:cubicBezTo>
                  <a:cubicBezTo>
                    <a:pt x="23152" y="10869"/>
                    <a:pt x="22553" y="13765"/>
                    <a:pt x="22119" y="16727"/>
                  </a:cubicBezTo>
                  <a:lnTo>
                    <a:pt x="22119" y="16727"/>
                  </a:lnTo>
                  <a:cubicBezTo>
                    <a:pt x="19149" y="22271"/>
                    <a:pt x="16146" y="27814"/>
                    <a:pt x="13110" y="33324"/>
                  </a:cubicBezTo>
                  <a:cubicBezTo>
                    <a:pt x="11542" y="36093"/>
                    <a:pt x="9974" y="38895"/>
                    <a:pt x="8307" y="41564"/>
                  </a:cubicBezTo>
                  <a:cubicBezTo>
                    <a:pt x="7906" y="42231"/>
                    <a:pt x="7473" y="42931"/>
                    <a:pt x="7006" y="43498"/>
                  </a:cubicBezTo>
                  <a:cubicBezTo>
                    <a:pt x="6972" y="43565"/>
                    <a:pt x="6906" y="43665"/>
                    <a:pt x="6839" y="43698"/>
                  </a:cubicBezTo>
                  <a:cubicBezTo>
                    <a:pt x="6822" y="43715"/>
                    <a:pt x="6814" y="43723"/>
                    <a:pt x="6810" y="43732"/>
                  </a:cubicBezTo>
                  <a:lnTo>
                    <a:pt x="6810" y="43732"/>
                  </a:lnTo>
                  <a:cubicBezTo>
                    <a:pt x="6653" y="43728"/>
                    <a:pt x="6494" y="43698"/>
                    <a:pt x="6305" y="43698"/>
                  </a:cubicBezTo>
                  <a:cubicBezTo>
                    <a:pt x="5905" y="43665"/>
                    <a:pt x="5538" y="43598"/>
                    <a:pt x="5138" y="43565"/>
                  </a:cubicBezTo>
                  <a:cubicBezTo>
                    <a:pt x="3570" y="43332"/>
                    <a:pt x="2002" y="43031"/>
                    <a:pt x="468" y="42698"/>
                  </a:cubicBezTo>
                  <a:cubicBezTo>
                    <a:pt x="447" y="42694"/>
                    <a:pt x="426" y="42693"/>
                    <a:pt x="406" y="42693"/>
                  </a:cubicBezTo>
                  <a:cubicBezTo>
                    <a:pt x="234" y="42693"/>
                    <a:pt x="97" y="42815"/>
                    <a:pt x="67" y="42965"/>
                  </a:cubicBezTo>
                  <a:cubicBezTo>
                    <a:pt x="1" y="43165"/>
                    <a:pt x="134" y="43332"/>
                    <a:pt x="334" y="43365"/>
                  </a:cubicBezTo>
                  <a:cubicBezTo>
                    <a:pt x="1869" y="43732"/>
                    <a:pt x="3436" y="44032"/>
                    <a:pt x="5038" y="44299"/>
                  </a:cubicBezTo>
                  <a:cubicBezTo>
                    <a:pt x="5438" y="44366"/>
                    <a:pt x="5805" y="44432"/>
                    <a:pt x="6238" y="44466"/>
                  </a:cubicBezTo>
                  <a:cubicBezTo>
                    <a:pt x="6439" y="44499"/>
                    <a:pt x="6639" y="44499"/>
                    <a:pt x="6872" y="44499"/>
                  </a:cubicBezTo>
                  <a:lnTo>
                    <a:pt x="6972" y="44499"/>
                  </a:lnTo>
                  <a:cubicBezTo>
                    <a:pt x="7039" y="44499"/>
                    <a:pt x="7072" y="44466"/>
                    <a:pt x="7106" y="44466"/>
                  </a:cubicBezTo>
                  <a:cubicBezTo>
                    <a:pt x="7172" y="44432"/>
                    <a:pt x="7206" y="44432"/>
                    <a:pt x="7206" y="44432"/>
                  </a:cubicBezTo>
                  <a:cubicBezTo>
                    <a:pt x="7272" y="44366"/>
                    <a:pt x="7339" y="44299"/>
                    <a:pt x="7406" y="44266"/>
                  </a:cubicBezTo>
                  <a:cubicBezTo>
                    <a:pt x="7473" y="44199"/>
                    <a:pt x="7539" y="44099"/>
                    <a:pt x="7639" y="44032"/>
                  </a:cubicBezTo>
                  <a:cubicBezTo>
                    <a:pt x="8173" y="43365"/>
                    <a:pt x="8573" y="42698"/>
                    <a:pt x="9007" y="42031"/>
                  </a:cubicBezTo>
                  <a:cubicBezTo>
                    <a:pt x="10742" y="39329"/>
                    <a:pt x="12343" y="36560"/>
                    <a:pt x="13944" y="33791"/>
                  </a:cubicBezTo>
                  <a:cubicBezTo>
                    <a:pt x="17113" y="28287"/>
                    <a:pt x="20215" y="22717"/>
                    <a:pt x="23317" y="17146"/>
                  </a:cubicBezTo>
                  <a:cubicBezTo>
                    <a:pt x="23351" y="17079"/>
                    <a:pt x="23351" y="17013"/>
                    <a:pt x="23384" y="16946"/>
                  </a:cubicBezTo>
                  <a:cubicBezTo>
                    <a:pt x="23617" y="15512"/>
                    <a:pt x="23951" y="14077"/>
                    <a:pt x="24318" y="12643"/>
                  </a:cubicBezTo>
                  <a:cubicBezTo>
                    <a:pt x="24685" y="11242"/>
                    <a:pt x="25085" y="9841"/>
                    <a:pt x="25619" y="8507"/>
                  </a:cubicBezTo>
                  <a:cubicBezTo>
                    <a:pt x="26119" y="7139"/>
                    <a:pt x="26686" y="5838"/>
                    <a:pt x="27454" y="4704"/>
                  </a:cubicBezTo>
                  <a:cubicBezTo>
                    <a:pt x="27820" y="4137"/>
                    <a:pt x="28254" y="3636"/>
                    <a:pt x="28721" y="3303"/>
                  </a:cubicBezTo>
                  <a:cubicBezTo>
                    <a:pt x="28754" y="3270"/>
                    <a:pt x="28821" y="3236"/>
                    <a:pt x="28888" y="3203"/>
                  </a:cubicBezTo>
                  <a:lnTo>
                    <a:pt x="29055" y="3103"/>
                  </a:lnTo>
                  <a:cubicBezTo>
                    <a:pt x="29088" y="3069"/>
                    <a:pt x="29155" y="3036"/>
                    <a:pt x="29221" y="3036"/>
                  </a:cubicBezTo>
                  <a:lnTo>
                    <a:pt x="29422" y="2936"/>
                  </a:lnTo>
                  <a:lnTo>
                    <a:pt x="29889" y="2803"/>
                  </a:lnTo>
                  <a:lnTo>
                    <a:pt x="30389" y="2702"/>
                  </a:lnTo>
                  <a:cubicBezTo>
                    <a:pt x="31723" y="2469"/>
                    <a:pt x="33158" y="2369"/>
                    <a:pt x="34592" y="2369"/>
                  </a:cubicBezTo>
                  <a:cubicBezTo>
                    <a:pt x="34985" y="2360"/>
                    <a:pt x="35376" y="2356"/>
                    <a:pt x="35766" y="2356"/>
                  </a:cubicBezTo>
                  <a:cubicBezTo>
                    <a:pt x="36831" y="2356"/>
                    <a:pt x="37887" y="2387"/>
                    <a:pt x="38962" y="2436"/>
                  </a:cubicBezTo>
                  <a:cubicBezTo>
                    <a:pt x="41864" y="2569"/>
                    <a:pt x="44799" y="2836"/>
                    <a:pt x="47701" y="3169"/>
                  </a:cubicBezTo>
                  <a:lnTo>
                    <a:pt x="47768" y="3169"/>
                  </a:lnTo>
                  <a:cubicBezTo>
                    <a:pt x="47809" y="3173"/>
                    <a:pt x="47849" y="3175"/>
                    <a:pt x="47890" y="3175"/>
                  </a:cubicBezTo>
                  <a:cubicBezTo>
                    <a:pt x="48638" y="3175"/>
                    <a:pt x="49271" y="2597"/>
                    <a:pt x="49302" y="1869"/>
                  </a:cubicBezTo>
                  <a:cubicBezTo>
                    <a:pt x="49369" y="1068"/>
                    <a:pt x="48769" y="367"/>
                    <a:pt x="47968" y="334"/>
                  </a:cubicBezTo>
                  <a:cubicBezTo>
                    <a:pt x="44966" y="101"/>
                    <a:pt x="42031" y="1"/>
                    <a:pt x="39028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63"/>
            <p:cNvSpPr/>
            <p:nvPr/>
          </p:nvSpPr>
          <p:spPr>
            <a:xfrm>
              <a:off x="2916409" y="2930091"/>
              <a:ext cx="44875" cy="163639"/>
            </a:xfrm>
            <a:custGeom>
              <a:rect b="b" l="l" r="r" t="t"/>
              <a:pathLst>
                <a:path extrusionOk="0" h="8274" w="2269">
                  <a:moveTo>
                    <a:pt x="2269" y="1"/>
                  </a:moveTo>
                  <a:cubicBezTo>
                    <a:pt x="2002" y="635"/>
                    <a:pt x="1769" y="1302"/>
                    <a:pt x="1535" y="1969"/>
                  </a:cubicBezTo>
                  <a:cubicBezTo>
                    <a:pt x="901" y="4037"/>
                    <a:pt x="401" y="6172"/>
                    <a:pt x="1" y="8273"/>
                  </a:cubicBezTo>
                  <a:cubicBezTo>
                    <a:pt x="668" y="7273"/>
                    <a:pt x="1101" y="6172"/>
                    <a:pt x="1368" y="5004"/>
                  </a:cubicBezTo>
                  <a:cubicBezTo>
                    <a:pt x="1735" y="3570"/>
                    <a:pt x="1969" y="2102"/>
                    <a:pt x="2202" y="635"/>
                  </a:cubicBezTo>
                  <a:cubicBezTo>
                    <a:pt x="2236" y="401"/>
                    <a:pt x="2236" y="201"/>
                    <a:pt x="2269" y="1"/>
                  </a:cubicBezTo>
                  <a:close/>
                </a:path>
              </a:pathLst>
            </a:custGeom>
            <a:solidFill>
              <a:srgbClr val="27323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63"/>
            <p:cNvSpPr/>
            <p:nvPr/>
          </p:nvSpPr>
          <p:spPr>
            <a:xfrm>
              <a:off x="2607010" y="3676233"/>
              <a:ext cx="672" cy="20"/>
            </a:xfrm>
            <a:custGeom>
              <a:rect b="b" l="l" r="r" t="t"/>
              <a:pathLst>
                <a:path extrusionOk="0" h="1" w="3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4" y="1"/>
                    <a:pt x="34" y="1"/>
                    <a:pt x="0" y="1"/>
                  </a:cubicBezTo>
                  <a:close/>
                </a:path>
              </a:pathLst>
            </a:custGeom>
            <a:solidFill>
              <a:srgbClr val="151C2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63"/>
            <p:cNvSpPr/>
            <p:nvPr/>
          </p:nvSpPr>
          <p:spPr>
            <a:xfrm>
              <a:off x="2863642" y="1830350"/>
              <a:ext cx="377374" cy="980212"/>
            </a:xfrm>
            <a:custGeom>
              <a:rect b="b" l="l" r="r" t="t"/>
              <a:pathLst>
                <a:path extrusionOk="0" h="49562" w="19081">
                  <a:moveTo>
                    <a:pt x="1635" y="0"/>
                  </a:moveTo>
                  <a:cubicBezTo>
                    <a:pt x="1535" y="0"/>
                    <a:pt x="1468" y="67"/>
                    <a:pt x="1434" y="167"/>
                  </a:cubicBezTo>
                  <a:cubicBezTo>
                    <a:pt x="1068" y="4003"/>
                    <a:pt x="767" y="7873"/>
                    <a:pt x="500" y="11709"/>
                  </a:cubicBezTo>
                  <a:cubicBezTo>
                    <a:pt x="267" y="15545"/>
                    <a:pt x="33" y="19414"/>
                    <a:pt x="0" y="23284"/>
                  </a:cubicBezTo>
                  <a:cubicBezTo>
                    <a:pt x="0" y="24251"/>
                    <a:pt x="0" y="25218"/>
                    <a:pt x="33" y="26186"/>
                  </a:cubicBezTo>
                  <a:cubicBezTo>
                    <a:pt x="67" y="27153"/>
                    <a:pt x="134" y="28120"/>
                    <a:pt x="267" y="29088"/>
                  </a:cubicBezTo>
                  <a:cubicBezTo>
                    <a:pt x="367" y="29555"/>
                    <a:pt x="434" y="30055"/>
                    <a:pt x="667" y="30522"/>
                  </a:cubicBezTo>
                  <a:cubicBezTo>
                    <a:pt x="901" y="30989"/>
                    <a:pt x="1268" y="31356"/>
                    <a:pt x="1635" y="31690"/>
                  </a:cubicBezTo>
                  <a:cubicBezTo>
                    <a:pt x="2402" y="32290"/>
                    <a:pt x="3236" y="32791"/>
                    <a:pt x="4103" y="33224"/>
                  </a:cubicBezTo>
                  <a:cubicBezTo>
                    <a:pt x="5871" y="34091"/>
                    <a:pt x="7672" y="34759"/>
                    <a:pt x="9507" y="35392"/>
                  </a:cubicBezTo>
                  <a:cubicBezTo>
                    <a:pt x="11315" y="36017"/>
                    <a:pt x="13122" y="36544"/>
                    <a:pt x="14962" y="37038"/>
                  </a:cubicBezTo>
                  <a:lnTo>
                    <a:pt x="14962" y="37038"/>
                  </a:lnTo>
                  <a:lnTo>
                    <a:pt x="16845" y="48669"/>
                  </a:lnTo>
                  <a:cubicBezTo>
                    <a:pt x="16879" y="48735"/>
                    <a:pt x="16879" y="48769"/>
                    <a:pt x="16912" y="48835"/>
                  </a:cubicBezTo>
                  <a:cubicBezTo>
                    <a:pt x="17046" y="49262"/>
                    <a:pt x="17457" y="49561"/>
                    <a:pt x="17889" y="49561"/>
                  </a:cubicBezTo>
                  <a:cubicBezTo>
                    <a:pt x="17997" y="49561"/>
                    <a:pt x="18106" y="49543"/>
                    <a:pt x="18213" y="49502"/>
                  </a:cubicBezTo>
                  <a:cubicBezTo>
                    <a:pt x="18780" y="49336"/>
                    <a:pt x="19080" y="48735"/>
                    <a:pt x="18914" y="48202"/>
                  </a:cubicBezTo>
                  <a:lnTo>
                    <a:pt x="15278" y="36860"/>
                  </a:lnTo>
                  <a:lnTo>
                    <a:pt x="15244" y="36827"/>
                  </a:lnTo>
                  <a:cubicBezTo>
                    <a:pt x="15244" y="36793"/>
                    <a:pt x="15211" y="36727"/>
                    <a:pt x="15144" y="36727"/>
                  </a:cubicBezTo>
                  <a:cubicBezTo>
                    <a:pt x="13276" y="36226"/>
                    <a:pt x="11442" y="35693"/>
                    <a:pt x="9607" y="35059"/>
                  </a:cubicBezTo>
                  <a:cubicBezTo>
                    <a:pt x="7806" y="34458"/>
                    <a:pt x="5971" y="33758"/>
                    <a:pt x="4270" y="32924"/>
                  </a:cubicBezTo>
                  <a:cubicBezTo>
                    <a:pt x="3403" y="32490"/>
                    <a:pt x="2569" y="32023"/>
                    <a:pt x="1868" y="31423"/>
                  </a:cubicBezTo>
                  <a:cubicBezTo>
                    <a:pt x="1501" y="31123"/>
                    <a:pt x="1168" y="30789"/>
                    <a:pt x="967" y="30389"/>
                  </a:cubicBezTo>
                  <a:cubicBezTo>
                    <a:pt x="767" y="29989"/>
                    <a:pt x="701" y="29488"/>
                    <a:pt x="634" y="29021"/>
                  </a:cubicBezTo>
                  <a:cubicBezTo>
                    <a:pt x="467" y="28087"/>
                    <a:pt x="434" y="27120"/>
                    <a:pt x="400" y="26152"/>
                  </a:cubicBezTo>
                  <a:cubicBezTo>
                    <a:pt x="367" y="25218"/>
                    <a:pt x="367" y="24251"/>
                    <a:pt x="367" y="23284"/>
                  </a:cubicBezTo>
                  <a:cubicBezTo>
                    <a:pt x="400" y="19414"/>
                    <a:pt x="601" y="15578"/>
                    <a:pt x="834" y="11742"/>
                  </a:cubicBezTo>
                  <a:cubicBezTo>
                    <a:pt x="1101" y="7873"/>
                    <a:pt x="1434" y="4037"/>
                    <a:pt x="1801" y="201"/>
                  </a:cubicBezTo>
                  <a:cubicBezTo>
                    <a:pt x="1801" y="100"/>
                    <a:pt x="1735" y="34"/>
                    <a:pt x="1635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63"/>
            <p:cNvSpPr/>
            <p:nvPr/>
          </p:nvSpPr>
          <p:spPr>
            <a:xfrm>
              <a:off x="3385470" y="2867812"/>
              <a:ext cx="455238" cy="1055189"/>
            </a:xfrm>
            <a:custGeom>
              <a:rect b="b" l="l" r="r" t="t"/>
              <a:pathLst>
                <a:path extrusionOk="0" h="53353" w="23018">
                  <a:moveTo>
                    <a:pt x="1357" y="1"/>
                  </a:moveTo>
                  <a:cubicBezTo>
                    <a:pt x="1295" y="1"/>
                    <a:pt x="1232" y="5"/>
                    <a:pt x="1168" y="14"/>
                  </a:cubicBezTo>
                  <a:cubicBezTo>
                    <a:pt x="468" y="114"/>
                    <a:pt x="1" y="748"/>
                    <a:pt x="134" y="1449"/>
                  </a:cubicBezTo>
                  <a:lnTo>
                    <a:pt x="4137" y="27000"/>
                  </a:lnTo>
                  <a:cubicBezTo>
                    <a:pt x="4137" y="27034"/>
                    <a:pt x="4170" y="27067"/>
                    <a:pt x="4170" y="27100"/>
                  </a:cubicBezTo>
                  <a:lnTo>
                    <a:pt x="22389" y="50282"/>
                  </a:lnTo>
                  <a:lnTo>
                    <a:pt x="22650" y="53186"/>
                  </a:lnTo>
                  <a:cubicBezTo>
                    <a:pt x="22650" y="53286"/>
                    <a:pt x="22750" y="53352"/>
                    <a:pt x="22850" y="53352"/>
                  </a:cubicBezTo>
                  <a:cubicBezTo>
                    <a:pt x="22950" y="53352"/>
                    <a:pt x="23017" y="53252"/>
                    <a:pt x="22984" y="53152"/>
                  </a:cubicBezTo>
                  <a:lnTo>
                    <a:pt x="22717" y="50184"/>
                  </a:lnTo>
                  <a:cubicBezTo>
                    <a:pt x="22717" y="50150"/>
                    <a:pt x="22717" y="50117"/>
                    <a:pt x="22683" y="50117"/>
                  </a:cubicBezTo>
                  <a:lnTo>
                    <a:pt x="4466" y="26904"/>
                  </a:lnTo>
                  <a:lnTo>
                    <a:pt x="2636" y="1182"/>
                  </a:lnTo>
                  <a:cubicBezTo>
                    <a:pt x="2636" y="1148"/>
                    <a:pt x="2636" y="1082"/>
                    <a:pt x="2602" y="1048"/>
                  </a:cubicBezTo>
                  <a:cubicBezTo>
                    <a:pt x="2511" y="442"/>
                    <a:pt x="1979" y="1"/>
                    <a:pt x="1357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63"/>
            <p:cNvSpPr/>
            <p:nvPr/>
          </p:nvSpPr>
          <p:spPr>
            <a:xfrm>
              <a:off x="3503561" y="2817064"/>
              <a:ext cx="661716" cy="944475"/>
            </a:xfrm>
            <a:custGeom>
              <a:rect b="b" l="l" r="r" t="t"/>
              <a:pathLst>
                <a:path extrusionOk="0" h="47755" w="33458">
                  <a:moveTo>
                    <a:pt x="1441" y="0"/>
                  </a:moveTo>
                  <a:cubicBezTo>
                    <a:pt x="1294" y="0"/>
                    <a:pt x="1145" y="26"/>
                    <a:pt x="1001" y="78"/>
                  </a:cubicBezTo>
                  <a:cubicBezTo>
                    <a:pt x="334" y="345"/>
                    <a:pt x="1" y="1079"/>
                    <a:pt x="267" y="1713"/>
                  </a:cubicBezTo>
                  <a:lnTo>
                    <a:pt x="9541" y="25864"/>
                  </a:lnTo>
                  <a:cubicBezTo>
                    <a:pt x="9541" y="25897"/>
                    <a:pt x="9574" y="25930"/>
                    <a:pt x="9574" y="25930"/>
                  </a:cubicBezTo>
                  <a:lnTo>
                    <a:pt x="32240" y="44829"/>
                  </a:lnTo>
                  <a:lnTo>
                    <a:pt x="32240" y="44829"/>
                  </a:lnTo>
                  <a:lnTo>
                    <a:pt x="33091" y="47613"/>
                  </a:lnTo>
                  <a:cubicBezTo>
                    <a:pt x="33118" y="47695"/>
                    <a:pt x="33191" y="47755"/>
                    <a:pt x="33272" y="47755"/>
                  </a:cubicBezTo>
                  <a:cubicBezTo>
                    <a:pt x="33289" y="47755"/>
                    <a:pt x="33307" y="47752"/>
                    <a:pt x="33324" y="47746"/>
                  </a:cubicBezTo>
                  <a:cubicBezTo>
                    <a:pt x="33391" y="47713"/>
                    <a:pt x="33458" y="47613"/>
                    <a:pt x="33424" y="47512"/>
                  </a:cubicBezTo>
                  <a:lnTo>
                    <a:pt x="32557" y="44677"/>
                  </a:lnTo>
                  <a:cubicBezTo>
                    <a:pt x="32524" y="44644"/>
                    <a:pt x="32524" y="44610"/>
                    <a:pt x="32490" y="44577"/>
                  </a:cubicBezTo>
                  <a:lnTo>
                    <a:pt x="9813" y="25668"/>
                  </a:lnTo>
                  <a:lnTo>
                    <a:pt x="2669" y="912"/>
                  </a:lnTo>
                  <a:cubicBezTo>
                    <a:pt x="2636" y="879"/>
                    <a:pt x="2636" y="846"/>
                    <a:pt x="2636" y="812"/>
                  </a:cubicBezTo>
                  <a:cubicBezTo>
                    <a:pt x="2429" y="296"/>
                    <a:pt x="1944" y="0"/>
                    <a:pt x="1441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63"/>
            <p:cNvSpPr/>
            <p:nvPr/>
          </p:nvSpPr>
          <p:spPr>
            <a:xfrm>
              <a:off x="3494008" y="2800549"/>
              <a:ext cx="1056554" cy="903060"/>
            </a:xfrm>
            <a:custGeom>
              <a:rect b="b" l="l" r="r" t="t"/>
              <a:pathLst>
                <a:path extrusionOk="0" h="45661" w="53422">
                  <a:moveTo>
                    <a:pt x="6931" y="0"/>
                  </a:moveTo>
                  <a:cubicBezTo>
                    <a:pt x="6413" y="0"/>
                    <a:pt x="6121" y="13"/>
                    <a:pt x="6121" y="13"/>
                  </a:cubicBezTo>
                  <a:cubicBezTo>
                    <a:pt x="6014" y="7"/>
                    <a:pt x="5909" y="4"/>
                    <a:pt x="5806" y="4"/>
                  </a:cubicBezTo>
                  <a:cubicBezTo>
                    <a:pt x="0" y="4"/>
                    <a:pt x="484" y="9086"/>
                    <a:pt x="484" y="9086"/>
                  </a:cubicBezTo>
                  <a:cubicBezTo>
                    <a:pt x="917" y="16725"/>
                    <a:pt x="13459" y="19227"/>
                    <a:pt x="13459" y="19227"/>
                  </a:cubicBezTo>
                  <a:cubicBezTo>
                    <a:pt x="12726" y="30868"/>
                    <a:pt x="30738" y="33237"/>
                    <a:pt x="30738" y="33237"/>
                  </a:cubicBezTo>
                  <a:cubicBezTo>
                    <a:pt x="42212" y="44377"/>
                    <a:pt x="48136" y="45661"/>
                    <a:pt x="50257" y="45661"/>
                  </a:cubicBezTo>
                  <a:cubicBezTo>
                    <a:pt x="50892" y="45661"/>
                    <a:pt x="51186" y="45545"/>
                    <a:pt x="51186" y="45545"/>
                  </a:cubicBezTo>
                  <a:cubicBezTo>
                    <a:pt x="53421" y="34904"/>
                    <a:pt x="41980" y="23496"/>
                    <a:pt x="41980" y="23496"/>
                  </a:cubicBezTo>
                  <a:cubicBezTo>
                    <a:pt x="40179" y="15724"/>
                    <a:pt x="26869" y="7785"/>
                    <a:pt x="26869" y="7785"/>
                  </a:cubicBezTo>
                  <a:cubicBezTo>
                    <a:pt x="22491" y="498"/>
                    <a:pt x="10204" y="0"/>
                    <a:pt x="693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63"/>
            <p:cNvSpPr/>
            <p:nvPr/>
          </p:nvSpPr>
          <p:spPr>
            <a:xfrm>
              <a:off x="3571932" y="2830275"/>
              <a:ext cx="881641" cy="729513"/>
            </a:xfrm>
            <a:custGeom>
              <a:rect b="b" l="l" r="r" t="t"/>
              <a:pathLst>
                <a:path extrusionOk="0" h="36886" w="44578">
                  <a:moveTo>
                    <a:pt x="4727" y="0"/>
                  </a:moveTo>
                  <a:cubicBezTo>
                    <a:pt x="1" y="0"/>
                    <a:pt x="480" y="7183"/>
                    <a:pt x="480" y="7183"/>
                  </a:cubicBezTo>
                  <a:cubicBezTo>
                    <a:pt x="913" y="13320"/>
                    <a:pt x="11321" y="15422"/>
                    <a:pt x="11321" y="15422"/>
                  </a:cubicBezTo>
                  <a:cubicBezTo>
                    <a:pt x="10820" y="24729"/>
                    <a:pt x="25764" y="26763"/>
                    <a:pt x="25764" y="26763"/>
                  </a:cubicBezTo>
                  <a:cubicBezTo>
                    <a:pt x="35500" y="35876"/>
                    <a:pt x="40426" y="36886"/>
                    <a:pt x="42133" y="36886"/>
                  </a:cubicBezTo>
                  <a:cubicBezTo>
                    <a:pt x="42619" y="36886"/>
                    <a:pt x="42843" y="36804"/>
                    <a:pt x="42843" y="36804"/>
                  </a:cubicBezTo>
                  <a:cubicBezTo>
                    <a:pt x="44578" y="28331"/>
                    <a:pt x="35004" y="19091"/>
                    <a:pt x="35004" y="19091"/>
                  </a:cubicBezTo>
                  <a:cubicBezTo>
                    <a:pt x="33437" y="12887"/>
                    <a:pt x="22329" y="6415"/>
                    <a:pt x="22329" y="6415"/>
                  </a:cubicBezTo>
                  <a:cubicBezTo>
                    <a:pt x="18446" y="306"/>
                    <a:pt x="7504" y="7"/>
                    <a:pt x="5402" y="7"/>
                  </a:cubicBezTo>
                  <a:cubicBezTo>
                    <a:pt x="5174" y="7"/>
                    <a:pt x="5050" y="11"/>
                    <a:pt x="5050" y="11"/>
                  </a:cubicBezTo>
                  <a:cubicBezTo>
                    <a:pt x="4939" y="4"/>
                    <a:pt x="4832" y="0"/>
                    <a:pt x="4727" y="0"/>
                  </a:cubicBezTo>
                  <a:close/>
                </a:path>
              </a:pathLst>
            </a:custGeom>
            <a:solidFill>
              <a:srgbClr val="44344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63"/>
            <p:cNvSpPr/>
            <p:nvPr/>
          </p:nvSpPr>
          <p:spPr>
            <a:xfrm>
              <a:off x="3397356" y="2701168"/>
              <a:ext cx="1245567" cy="1288465"/>
            </a:xfrm>
            <a:custGeom>
              <a:rect b="b" l="l" r="r" t="t"/>
              <a:pathLst>
                <a:path extrusionOk="0" h="65148" w="62979">
                  <a:moveTo>
                    <a:pt x="3603" y="1"/>
                  </a:moveTo>
                  <a:cubicBezTo>
                    <a:pt x="0" y="1302"/>
                    <a:pt x="2468" y="7406"/>
                    <a:pt x="7239" y="9174"/>
                  </a:cubicBezTo>
                  <a:cubicBezTo>
                    <a:pt x="11975" y="10909"/>
                    <a:pt x="12676" y="5538"/>
                    <a:pt x="15911" y="16579"/>
                  </a:cubicBezTo>
                  <a:cubicBezTo>
                    <a:pt x="19147" y="27621"/>
                    <a:pt x="46667" y="60511"/>
                    <a:pt x="46667" y="60511"/>
                  </a:cubicBezTo>
                  <a:cubicBezTo>
                    <a:pt x="49902" y="63480"/>
                    <a:pt x="62978" y="65148"/>
                    <a:pt x="50603" y="43565"/>
                  </a:cubicBezTo>
                  <a:cubicBezTo>
                    <a:pt x="38227" y="22017"/>
                    <a:pt x="4403" y="868"/>
                    <a:pt x="4403" y="868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63"/>
            <p:cNvSpPr/>
            <p:nvPr/>
          </p:nvSpPr>
          <p:spPr>
            <a:xfrm>
              <a:off x="3491694" y="2645752"/>
              <a:ext cx="1529236" cy="826660"/>
            </a:xfrm>
            <a:custGeom>
              <a:rect b="b" l="l" r="r" t="t"/>
              <a:pathLst>
                <a:path extrusionOk="0" h="41798" w="77322">
                  <a:moveTo>
                    <a:pt x="0" y="2703"/>
                  </a:moveTo>
                  <a:cubicBezTo>
                    <a:pt x="267" y="1"/>
                    <a:pt x="6705" y="1435"/>
                    <a:pt x="9607" y="4771"/>
                  </a:cubicBezTo>
                  <a:cubicBezTo>
                    <a:pt x="12542" y="8107"/>
                    <a:pt x="7672" y="8941"/>
                    <a:pt x="18947" y="10608"/>
                  </a:cubicBezTo>
                  <a:cubicBezTo>
                    <a:pt x="30188" y="12276"/>
                    <a:pt x="68582" y="30256"/>
                    <a:pt x="68582" y="30256"/>
                  </a:cubicBezTo>
                  <a:cubicBezTo>
                    <a:pt x="72218" y="32424"/>
                    <a:pt x="77322" y="41797"/>
                    <a:pt x="53672" y="34125"/>
                  </a:cubicBezTo>
                  <a:cubicBezTo>
                    <a:pt x="30055" y="26453"/>
                    <a:pt x="1068" y="3237"/>
                    <a:pt x="1068" y="3237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63"/>
            <p:cNvSpPr/>
            <p:nvPr/>
          </p:nvSpPr>
          <p:spPr>
            <a:xfrm>
              <a:off x="3447492" y="2741178"/>
              <a:ext cx="1109004" cy="1367080"/>
            </a:xfrm>
            <a:custGeom>
              <a:rect b="b" l="l" r="r" t="t"/>
              <a:pathLst>
                <a:path extrusionOk="0" h="69123" w="56074">
                  <a:moveTo>
                    <a:pt x="8906" y="0"/>
                  </a:moveTo>
                  <a:cubicBezTo>
                    <a:pt x="8873" y="0"/>
                    <a:pt x="8840" y="4"/>
                    <a:pt x="8806" y="13"/>
                  </a:cubicBezTo>
                  <a:lnTo>
                    <a:pt x="8773" y="46"/>
                  </a:lnTo>
                  <a:lnTo>
                    <a:pt x="1301" y="3682"/>
                  </a:lnTo>
                  <a:cubicBezTo>
                    <a:pt x="1068" y="3782"/>
                    <a:pt x="867" y="3949"/>
                    <a:pt x="701" y="4149"/>
                  </a:cubicBezTo>
                  <a:cubicBezTo>
                    <a:pt x="0" y="4950"/>
                    <a:pt x="67" y="6150"/>
                    <a:pt x="867" y="6851"/>
                  </a:cubicBezTo>
                  <a:cubicBezTo>
                    <a:pt x="1237" y="7174"/>
                    <a:pt x="1698" y="7334"/>
                    <a:pt x="2157" y="7334"/>
                  </a:cubicBezTo>
                  <a:cubicBezTo>
                    <a:pt x="2693" y="7334"/>
                    <a:pt x="3225" y="7116"/>
                    <a:pt x="3603" y="6684"/>
                  </a:cubicBezTo>
                  <a:lnTo>
                    <a:pt x="8889" y="657"/>
                  </a:lnTo>
                  <a:lnTo>
                    <a:pt x="8889" y="657"/>
                  </a:lnTo>
                  <a:lnTo>
                    <a:pt x="52004" y="66293"/>
                  </a:lnTo>
                  <a:cubicBezTo>
                    <a:pt x="52037" y="66327"/>
                    <a:pt x="52071" y="66360"/>
                    <a:pt x="52071" y="66360"/>
                  </a:cubicBezTo>
                  <a:lnTo>
                    <a:pt x="55640" y="69062"/>
                  </a:lnTo>
                  <a:cubicBezTo>
                    <a:pt x="55682" y="69104"/>
                    <a:pt x="55735" y="69123"/>
                    <a:pt x="55791" y="69123"/>
                  </a:cubicBezTo>
                  <a:cubicBezTo>
                    <a:pt x="55868" y="69123"/>
                    <a:pt x="55949" y="69087"/>
                    <a:pt x="56007" y="69029"/>
                  </a:cubicBezTo>
                  <a:cubicBezTo>
                    <a:pt x="56074" y="68895"/>
                    <a:pt x="56074" y="68762"/>
                    <a:pt x="55940" y="68662"/>
                  </a:cubicBezTo>
                  <a:lnTo>
                    <a:pt x="52404" y="65960"/>
                  </a:lnTo>
                  <a:lnTo>
                    <a:pt x="52438" y="66027"/>
                  </a:lnTo>
                  <a:lnTo>
                    <a:pt x="9140" y="113"/>
                  </a:lnTo>
                  <a:cubicBezTo>
                    <a:pt x="9090" y="38"/>
                    <a:pt x="9002" y="0"/>
                    <a:pt x="8906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5" name="Google Shape;2165;p63"/>
          <p:cNvSpPr/>
          <p:nvPr/>
        </p:nvSpPr>
        <p:spPr>
          <a:xfrm>
            <a:off x="29325" y="3085775"/>
            <a:ext cx="1454400" cy="2150750"/>
          </a:xfrm>
          <a:custGeom>
            <a:rect b="b" l="l" r="r" t="t"/>
            <a:pathLst>
              <a:path extrusionOk="0" fill="none" h="86030" w="58176">
                <a:moveTo>
                  <a:pt x="1" y="74221"/>
                </a:moveTo>
                <a:cubicBezTo>
                  <a:pt x="2402" y="75588"/>
                  <a:pt x="5304" y="76389"/>
                  <a:pt x="7739" y="77323"/>
                </a:cubicBezTo>
                <a:cubicBezTo>
                  <a:pt x="23084" y="83194"/>
                  <a:pt x="47868" y="86029"/>
                  <a:pt x="56274" y="67549"/>
                </a:cubicBezTo>
                <a:cubicBezTo>
                  <a:pt x="57675" y="64480"/>
                  <a:pt x="58175" y="61078"/>
                  <a:pt x="57775" y="57709"/>
                </a:cubicBezTo>
                <a:cubicBezTo>
                  <a:pt x="56641" y="48502"/>
                  <a:pt x="48368" y="44666"/>
                  <a:pt x="39962" y="43832"/>
                </a:cubicBezTo>
                <a:cubicBezTo>
                  <a:pt x="36060" y="43432"/>
                  <a:pt x="32090" y="43265"/>
                  <a:pt x="28354" y="42098"/>
                </a:cubicBezTo>
                <a:cubicBezTo>
                  <a:pt x="22650" y="40330"/>
                  <a:pt x="18881" y="35893"/>
                  <a:pt x="17179" y="30222"/>
                </a:cubicBezTo>
                <a:cubicBezTo>
                  <a:pt x="16079" y="26520"/>
                  <a:pt x="15678" y="22617"/>
                  <a:pt x="15545" y="18781"/>
                </a:cubicBezTo>
                <a:cubicBezTo>
                  <a:pt x="15412" y="15045"/>
                  <a:pt x="15912" y="11042"/>
                  <a:pt x="15211" y="7373"/>
                </a:cubicBezTo>
                <a:cubicBezTo>
                  <a:pt x="14111" y="1535"/>
                  <a:pt x="13544" y="1"/>
                  <a:pt x="13544" y="1"/>
                </a:cubicBez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6" name="Google Shape;2166;p63"/>
          <p:cNvSpPr txBox="1"/>
          <p:nvPr>
            <p:ph idx="4294967295" type="title"/>
          </p:nvPr>
        </p:nvSpPr>
        <p:spPr>
          <a:xfrm>
            <a:off x="-468075" y="377900"/>
            <a:ext cx="473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Feature selection</a:t>
            </a:r>
            <a:endParaRPr sz="3400"/>
          </a:p>
        </p:txBody>
      </p:sp>
      <p:sp>
        <p:nvSpPr>
          <p:cNvPr id="2167" name="Google Shape;2167;p63"/>
          <p:cNvSpPr txBox="1"/>
          <p:nvPr>
            <p:ph idx="4294967295" type="subTitle"/>
          </p:nvPr>
        </p:nvSpPr>
        <p:spPr>
          <a:xfrm>
            <a:off x="1709450" y="1336225"/>
            <a:ext cx="7271700" cy="27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D</a:t>
            </a:r>
            <a:r>
              <a:rPr lang="en"/>
              <a:t>aylight duration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Week number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Wet bulb temperature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Species (culex pipiens,  culex pipiens/restuans and culex restuans)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Resultant wind speed</a:t>
            </a:r>
            <a:endParaRPr sz="18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Location (clustering of coordinates using DBscan)</a:t>
            </a:r>
            <a:endParaRPr sz="1800">
              <a:solidFill>
                <a:srgbClr val="9E9E9E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64"/>
          <p:cNvSpPr txBox="1"/>
          <p:nvPr>
            <p:ph idx="4294967295" type="title"/>
          </p:nvPr>
        </p:nvSpPr>
        <p:spPr>
          <a:xfrm>
            <a:off x="-479850" y="401325"/>
            <a:ext cx="26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Models</a:t>
            </a:r>
            <a:endParaRPr sz="3400"/>
          </a:p>
        </p:txBody>
      </p:sp>
      <p:graphicFrame>
        <p:nvGraphicFramePr>
          <p:cNvPr id="2173" name="Google Shape;2173;p64"/>
          <p:cNvGraphicFramePr/>
          <p:nvPr/>
        </p:nvGraphicFramePr>
        <p:xfrm>
          <a:off x="1015525" y="1297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{4A86A169-6D4C-4AA4-8D95-94AF552BB11C}</a:tableStyleId>
              </a:tblPr>
              <a:tblGrid>
                <a:gridCol w="706850"/>
                <a:gridCol w="3603200"/>
                <a:gridCol w="1081350"/>
                <a:gridCol w="1081350"/>
                <a:gridCol w="1081350"/>
              </a:tblGrid>
              <a:tr h="579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Model</a:t>
                      </a:r>
                      <a:endParaRPr b="1" sz="15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Classifier</a:t>
                      </a:r>
                      <a:endParaRPr b="1" sz="15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AUC</a:t>
                      </a:r>
                      <a:endParaRPr b="1" sz="15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(Val)</a:t>
                      </a:r>
                      <a:endParaRPr b="1" sz="15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AUC</a:t>
                      </a:r>
                      <a:endParaRPr b="1" sz="15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(Kaggle)</a:t>
                      </a:r>
                      <a:endParaRPr b="1" sz="15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Recall</a:t>
                      </a:r>
                      <a:endParaRPr b="1" sz="15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(Val)</a:t>
                      </a:r>
                      <a:endParaRPr b="1" sz="15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</a:t>
                      </a:r>
                      <a:endParaRPr sz="13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Logistic Regression</a:t>
                      </a:r>
                      <a:endParaRPr sz="13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0.791</a:t>
                      </a:r>
                      <a:endParaRPr sz="13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0.656</a:t>
                      </a:r>
                      <a:endParaRPr sz="13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0.781</a:t>
                      </a:r>
                      <a:endParaRPr sz="13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2</a:t>
                      </a:r>
                      <a:endParaRPr sz="13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Logistic Regression (less features)</a:t>
                      </a:r>
                      <a:endParaRPr sz="13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0.748</a:t>
                      </a:r>
                      <a:endParaRPr sz="13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0.582</a:t>
                      </a:r>
                      <a:endParaRPr sz="13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0.772</a:t>
                      </a:r>
                      <a:endParaRPr sz="13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3</a:t>
                      </a:r>
                      <a:endParaRPr sz="13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Multinomial Naive Bayes</a:t>
                      </a:r>
                      <a:endParaRPr sz="13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0.708</a:t>
                      </a:r>
                      <a:endParaRPr sz="13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N/A</a:t>
                      </a:r>
                      <a:endParaRPr sz="13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0.737</a:t>
                      </a:r>
                      <a:endParaRPr sz="13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4</a:t>
                      </a:r>
                      <a:endParaRPr sz="13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Random Forest</a:t>
                      </a:r>
                      <a:endParaRPr sz="13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0.838</a:t>
                      </a:r>
                      <a:endParaRPr sz="13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0.609</a:t>
                      </a:r>
                      <a:endParaRPr sz="13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0.702</a:t>
                      </a:r>
                      <a:endParaRPr sz="13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5</a:t>
                      </a:r>
                      <a:endParaRPr sz="13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Random Forest (less features)</a:t>
                      </a:r>
                      <a:endParaRPr sz="13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0.822</a:t>
                      </a:r>
                      <a:endParaRPr sz="13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0.680</a:t>
                      </a:r>
                      <a:endParaRPr sz="13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0.693</a:t>
                      </a:r>
                      <a:endParaRPr sz="13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6</a:t>
                      </a:r>
                      <a:endParaRPr sz="13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XGBoost</a:t>
                      </a:r>
                      <a:endParaRPr sz="13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0.844</a:t>
                      </a:r>
                      <a:endParaRPr sz="13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0.579</a:t>
                      </a:r>
                      <a:endParaRPr sz="13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0.544</a:t>
                      </a:r>
                      <a:endParaRPr sz="13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7</a:t>
                      </a:r>
                      <a:endParaRPr sz="13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XGBoost (less features)</a:t>
                      </a:r>
                      <a:endParaRPr sz="13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0.832</a:t>
                      </a:r>
                      <a:endParaRPr sz="13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0.600</a:t>
                      </a:r>
                      <a:endParaRPr sz="13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0.693</a:t>
                      </a:r>
                      <a:endParaRPr sz="13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8</a:t>
                      </a:r>
                      <a:endParaRPr b="1" sz="13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Random Forest (less features) &amp; fine-tuned</a:t>
                      </a:r>
                      <a:endParaRPr b="1" sz="13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0.822</a:t>
                      </a:r>
                      <a:endParaRPr b="1" sz="13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0.701</a:t>
                      </a:r>
                      <a:endParaRPr b="1" sz="13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0.746</a:t>
                      </a:r>
                      <a:endParaRPr b="1" sz="13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65"/>
          <p:cNvSpPr txBox="1"/>
          <p:nvPr>
            <p:ph idx="4294967295" type="title"/>
          </p:nvPr>
        </p:nvSpPr>
        <p:spPr>
          <a:xfrm>
            <a:off x="-544225" y="278325"/>
            <a:ext cx="473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Confusion Matrix</a:t>
            </a:r>
            <a:endParaRPr sz="3400"/>
          </a:p>
        </p:txBody>
      </p:sp>
      <p:graphicFrame>
        <p:nvGraphicFramePr>
          <p:cNvPr id="2179" name="Google Shape;2179;p65"/>
          <p:cNvGraphicFramePr/>
          <p:nvPr/>
        </p:nvGraphicFramePr>
        <p:xfrm>
          <a:off x="3241313" y="1117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{AC00D5E5-447D-4361-BCCB-82AD9DF2AE8F}</a:tableStyleId>
              </a:tblPr>
              <a:tblGrid>
                <a:gridCol w="1609725"/>
                <a:gridCol w="1609725"/>
              </a:tblGrid>
              <a:tr h="1647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2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1499</a:t>
                      </a:r>
                      <a:endParaRPr b="1" sz="32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506</a:t>
                      </a:r>
                      <a:endParaRPr b="1" sz="3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F8DEC7"/>
                    </a:solidFill>
                  </a:tcPr>
                </a:tc>
              </a:tr>
              <a:tr h="1647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b="1" sz="3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F8DE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2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</a:t>
                      </a:r>
                      <a:endParaRPr b="1" sz="32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2180" name="Google Shape;2180;p65"/>
          <p:cNvSpPr txBox="1"/>
          <p:nvPr/>
        </p:nvSpPr>
        <p:spPr>
          <a:xfrm rot="-5400000">
            <a:off x="2459900" y="2564875"/>
            <a:ext cx="102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Catamaran"/>
                <a:ea typeface="Catamaran"/>
                <a:cs typeface="Catamaran"/>
                <a:sym typeface="Catamaran"/>
              </a:rPr>
              <a:t>True</a:t>
            </a:r>
            <a:endParaRPr b="1" sz="20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181" name="Google Shape;2181;p65"/>
          <p:cNvSpPr txBox="1"/>
          <p:nvPr/>
        </p:nvSpPr>
        <p:spPr>
          <a:xfrm>
            <a:off x="4123850" y="4412800"/>
            <a:ext cx="145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Catamaran"/>
                <a:ea typeface="Catamaran"/>
                <a:cs typeface="Catamaran"/>
                <a:sym typeface="Catamaran"/>
              </a:rPr>
              <a:t>Predicted</a:t>
            </a:r>
            <a:endParaRPr b="1" sz="20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182" name="Google Shape;2182;p65"/>
          <p:cNvSpPr txBox="1"/>
          <p:nvPr/>
        </p:nvSpPr>
        <p:spPr>
          <a:xfrm>
            <a:off x="5368850" y="4412800"/>
            <a:ext cx="54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tamaran"/>
                <a:ea typeface="Catamaran"/>
                <a:cs typeface="Catamaran"/>
                <a:sym typeface="Catamaran"/>
              </a:rPr>
              <a:t>1</a:t>
            </a:r>
            <a:endParaRPr b="1"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183" name="Google Shape;2183;p65"/>
          <p:cNvSpPr txBox="1"/>
          <p:nvPr/>
        </p:nvSpPr>
        <p:spPr>
          <a:xfrm>
            <a:off x="3788125" y="4412800"/>
            <a:ext cx="54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tamaran"/>
                <a:ea typeface="Catamaran"/>
                <a:cs typeface="Catamaran"/>
                <a:sym typeface="Catamaran"/>
              </a:rPr>
              <a:t>0</a:t>
            </a:r>
            <a:endParaRPr b="1"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184" name="Google Shape;2184;p65"/>
          <p:cNvSpPr txBox="1"/>
          <p:nvPr/>
        </p:nvSpPr>
        <p:spPr>
          <a:xfrm>
            <a:off x="2698400" y="1741875"/>
            <a:ext cx="54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tamaran"/>
                <a:ea typeface="Catamaran"/>
                <a:cs typeface="Catamaran"/>
                <a:sym typeface="Catamaran"/>
              </a:rPr>
              <a:t>0</a:t>
            </a:r>
            <a:endParaRPr b="1"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185" name="Google Shape;2185;p65"/>
          <p:cNvSpPr txBox="1"/>
          <p:nvPr/>
        </p:nvSpPr>
        <p:spPr>
          <a:xfrm>
            <a:off x="2698400" y="3387875"/>
            <a:ext cx="54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tamaran"/>
                <a:ea typeface="Catamaran"/>
                <a:cs typeface="Catamaran"/>
                <a:sym typeface="Catamaran"/>
              </a:rPr>
              <a:t>1</a:t>
            </a:r>
            <a:endParaRPr b="1" sz="2400"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2186" name="Google Shape;2186;p65"/>
          <p:cNvCxnSpPr/>
          <p:nvPr/>
        </p:nvCxnSpPr>
        <p:spPr>
          <a:xfrm>
            <a:off x="6149825" y="1453600"/>
            <a:ext cx="600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7" name="Google Shape;2187;p65"/>
          <p:cNvSpPr txBox="1"/>
          <p:nvPr/>
        </p:nvSpPr>
        <p:spPr>
          <a:xfrm>
            <a:off x="6750725" y="1253500"/>
            <a:ext cx="197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tamaran"/>
                <a:ea typeface="Catamaran"/>
                <a:cs typeface="Catamaran"/>
                <a:sym typeface="Catamaran"/>
              </a:rPr>
              <a:t>FP: Oversprayed</a:t>
            </a:r>
            <a:endParaRPr sz="1800"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2188" name="Google Shape;2188;p65"/>
          <p:cNvCxnSpPr/>
          <p:nvPr/>
        </p:nvCxnSpPr>
        <p:spPr>
          <a:xfrm>
            <a:off x="2995450" y="4161150"/>
            <a:ext cx="600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9" name="Google Shape;2189;p65"/>
          <p:cNvSpPr txBox="1"/>
          <p:nvPr/>
        </p:nvSpPr>
        <p:spPr>
          <a:xfrm>
            <a:off x="1169000" y="3900825"/>
            <a:ext cx="197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tamaran"/>
                <a:ea typeface="Catamaran"/>
                <a:cs typeface="Catamaran"/>
                <a:sym typeface="Catamaran"/>
              </a:rPr>
              <a:t>FN: Undersprayed</a:t>
            </a:r>
            <a:endParaRPr sz="1800"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4" name="Google Shape;2194;p66"/>
          <p:cNvGrpSpPr/>
          <p:nvPr/>
        </p:nvGrpSpPr>
        <p:grpSpPr>
          <a:xfrm>
            <a:off x="62268" y="2606786"/>
            <a:ext cx="453360" cy="405240"/>
            <a:chOff x="2471100" y="1830350"/>
            <a:chExt cx="2549830" cy="2277908"/>
          </a:xfrm>
        </p:grpSpPr>
        <p:sp>
          <p:nvSpPr>
            <p:cNvPr id="2195" name="Google Shape;2195;p66"/>
            <p:cNvSpPr/>
            <p:nvPr/>
          </p:nvSpPr>
          <p:spPr>
            <a:xfrm>
              <a:off x="3625607" y="2722033"/>
              <a:ext cx="1155856" cy="1024395"/>
            </a:xfrm>
            <a:custGeom>
              <a:rect b="b" l="l" r="r" t="t"/>
              <a:pathLst>
                <a:path extrusionOk="0" h="51796" w="58443">
                  <a:moveTo>
                    <a:pt x="19961" y="0"/>
                  </a:moveTo>
                  <a:cubicBezTo>
                    <a:pt x="19935" y="0"/>
                    <a:pt x="19908" y="4"/>
                    <a:pt x="19881" y="13"/>
                  </a:cubicBezTo>
                  <a:lnTo>
                    <a:pt x="1368" y="5784"/>
                  </a:lnTo>
                  <a:cubicBezTo>
                    <a:pt x="1302" y="5784"/>
                    <a:pt x="1235" y="5817"/>
                    <a:pt x="1168" y="5851"/>
                  </a:cubicBezTo>
                  <a:cubicBezTo>
                    <a:pt x="334" y="6251"/>
                    <a:pt x="1" y="7218"/>
                    <a:pt x="401" y="8052"/>
                  </a:cubicBezTo>
                  <a:cubicBezTo>
                    <a:pt x="667" y="8633"/>
                    <a:pt x="1267" y="8968"/>
                    <a:pt x="1882" y="8968"/>
                  </a:cubicBezTo>
                  <a:cubicBezTo>
                    <a:pt x="2115" y="8968"/>
                    <a:pt x="2349" y="8920"/>
                    <a:pt x="2569" y="8820"/>
                  </a:cubicBezTo>
                  <a:lnTo>
                    <a:pt x="19875" y="481"/>
                  </a:lnTo>
                  <a:lnTo>
                    <a:pt x="54506" y="50049"/>
                  </a:lnTo>
                  <a:cubicBezTo>
                    <a:pt x="54540" y="50082"/>
                    <a:pt x="54573" y="50116"/>
                    <a:pt x="54606" y="50116"/>
                  </a:cubicBezTo>
                  <a:lnTo>
                    <a:pt x="58075" y="51784"/>
                  </a:lnTo>
                  <a:cubicBezTo>
                    <a:pt x="58099" y="51792"/>
                    <a:pt x="58125" y="51796"/>
                    <a:pt x="58151" y="51796"/>
                  </a:cubicBezTo>
                  <a:cubicBezTo>
                    <a:pt x="58235" y="51796"/>
                    <a:pt x="58325" y="51752"/>
                    <a:pt x="58376" y="51650"/>
                  </a:cubicBezTo>
                  <a:cubicBezTo>
                    <a:pt x="58442" y="51550"/>
                    <a:pt x="58376" y="51417"/>
                    <a:pt x="58276" y="51383"/>
                  </a:cubicBezTo>
                  <a:lnTo>
                    <a:pt x="54837" y="49730"/>
                  </a:lnTo>
                  <a:lnTo>
                    <a:pt x="54837" y="49730"/>
                  </a:lnTo>
                  <a:lnTo>
                    <a:pt x="20115" y="80"/>
                  </a:lnTo>
                  <a:cubicBezTo>
                    <a:pt x="20091" y="31"/>
                    <a:pt x="20030" y="0"/>
                    <a:pt x="19961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66"/>
            <p:cNvSpPr/>
            <p:nvPr/>
          </p:nvSpPr>
          <p:spPr>
            <a:xfrm>
              <a:off x="2577325" y="2109666"/>
              <a:ext cx="868865" cy="580351"/>
            </a:xfrm>
            <a:custGeom>
              <a:rect b="b" l="l" r="r" t="t"/>
              <a:pathLst>
                <a:path extrusionOk="0" h="29344" w="43932">
                  <a:moveTo>
                    <a:pt x="208" y="1"/>
                  </a:moveTo>
                  <a:cubicBezTo>
                    <a:pt x="173" y="1"/>
                    <a:pt x="137" y="9"/>
                    <a:pt x="100" y="21"/>
                  </a:cubicBezTo>
                  <a:cubicBezTo>
                    <a:pt x="33" y="88"/>
                    <a:pt x="0" y="188"/>
                    <a:pt x="67" y="254"/>
                  </a:cubicBezTo>
                  <a:cubicBezTo>
                    <a:pt x="2135" y="3523"/>
                    <a:pt x="4236" y="6759"/>
                    <a:pt x="6405" y="9928"/>
                  </a:cubicBezTo>
                  <a:cubicBezTo>
                    <a:pt x="8573" y="13130"/>
                    <a:pt x="10774" y="16299"/>
                    <a:pt x="13143" y="19368"/>
                  </a:cubicBezTo>
                  <a:cubicBezTo>
                    <a:pt x="13710" y="20135"/>
                    <a:pt x="14310" y="20902"/>
                    <a:pt x="14944" y="21636"/>
                  </a:cubicBezTo>
                  <a:cubicBezTo>
                    <a:pt x="15578" y="22370"/>
                    <a:pt x="16212" y="23104"/>
                    <a:pt x="16912" y="23805"/>
                  </a:cubicBezTo>
                  <a:cubicBezTo>
                    <a:pt x="17279" y="24105"/>
                    <a:pt x="17613" y="24472"/>
                    <a:pt x="18113" y="24705"/>
                  </a:cubicBezTo>
                  <a:cubicBezTo>
                    <a:pt x="18580" y="24939"/>
                    <a:pt x="19080" y="24972"/>
                    <a:pt x="19581" y="25005"/>
                  </a:cubicBezTo>
                  <a:cubicBezTo>
                    <a:pt x="19665" y="25008"/>
                    <a:pt x="19749" y="25010"/>
                    <a:pt x="19834" y="25010"/>
                  </a:cubicBezTo>
                  <a:cubicBezTo>
                    <a:pt x="20717" y="25010"/>
                    <a:pt x="21600" y="24857"/>
                    <a:pt x="22483" y="24705"/>
                  </a:cubicBezTo>
                  <a:cubicBezTo>
                    <a:pt x="24384" y="24305"/>
                    <a:pt x="26252" y="23738"/>
                    <a:pt x="28053" y="23104"/>
                  </a:cubicBezTo>
                  <a:cubicBezTo>
                    <a:pt x="29857" y="22481"/>
                    <a:pt x="31629" y="21793"/>
                    <a:pt x="33368" y="21041"/>
                  </a:cubicBezTo>
                  <a:lnTo>
                    <a:pt x="33368" y="21041"/>
                  </a:lnTo>
                  <a:lnTo>
                    <a:pt x="42030" y="29075"/>
                  </a:lnTo>
                  <a:cubicBezTo>
                    <a:pt x="42063" y="29108"/>
                    <a:pt x="42097" y="29142"/>
                    <a:pt x="42164" y="29175"/>
                  </a:cubicBezTo>
                  <a:cubicBezTo>
                    <a:pt x="42339" y="29288"/>
                    <a:pt x="42542" y="29344"/>
                    <a:pt x="42745" y="29344"/>
                  </a:cubicBezTo>
                  <a:cubicBezTo>
                    <a:pt x="43084" y="29344"/>
                    <a:pt x="43423" y="29188"/>
                    <a:pt x="43631" y="28875"/>
                  </a:cubicBezTo>
                  <a:cubicBezTo>
                    <a:pt x="43931" y="28408"/>
                    <a:pt x="43831" y="27741"/>
                    <a:pt x="43331" y="27440"/>
                  </a:cubicBezTo>
                  <a:lnTo>
                    <a:pt x="33491" y="20702"/>
                  </a:lnTo>
                  <a:cubicBezTo>
                    <a:pt x="33474" y="20686"/>
                    <a:pt x="33449" y="20677"/>
                    <a:pt x="33420" y="20677"/>
                  </a:cubicBezTo>
                  <a:cubicBezTo>
                    <a:pt x="33391" y="20677"/>
                    <a:pt x="33357" y="20686"/>
                    <a:pt x="33324" y="20702"/>
                  </a:cubicBezTo>
                  <a:cubicBezTo>
                    <a:pt x="31556" y="21436"/>
                    <a:pt x="29755" y="22137"/>
                    <a:pt x="27953" y="22770"/>
                  </a:cubicBezTo>
                  <a:cubicBezTo>
                    <a:pt x="26119" y="23404"/>
                    <a:pt x="24284" y="23971"/>
                    <a:pt x="22416" y="24372"/>
                  </a:cubicBezTo>
                  <a:cubicBezTo>
                    <a:pt x="21482" y="24538"/>
                    <a:pt x="20515" y="24672"/>
                    <a:pt x="19581" y="24672"/>
                  </a:cubicBezTo>
                  <a:cubicBezTo>
                    <a:pt x="19114" y="24638"/>
                    <a:pt x="18647" y="24572"/>
                    <a:pt x="18246" y="24372"/>
                  </a:cubicBezTo>
                  <a:cubicBezTo>
                    <a:pt x="17846" y="24205"/>
                    <a:pt x="17479" y="23871"/>
                    <a:pt x="17146" y="23538"/>
                  </a:cubicBezTo>
                  <a:cubicBezTo>
                    <a:pt x="16445" y="22871"/>
                    <a:pt x="15811" y="22170"/>
                    <a:pt x="15211" y="21436"/>
                  </a:cubicBezTo>
                  <a:cubicBezTo>
                    <a:pt x="14577" y="20702"/>
                    <a:pt x="13977" y="19935"/>
                    <a:pt x="13410" y="19168"/>
                  </a:cubicBezTo>
                  <a:cubicBezTo>
                    <a:pt x="11075" y="16099"/>
                    <a:pt x="8873" y="12930"/>
                    <a:pt x="6705" y="9761"/>
                  </a:cubicBezTo>
                  <a:cubicBezTo>
                    <a:pt x="4537" y="6559"/>
                    <a:pt x="2435" y="3323"/>
                    <a:pt x="367" y="88"/>
                  </a:cubicBezTo>
                  <a:cubicBezTo>
                    <a:pt x="325" y="24"/>
                    <a:pt x="269" y="1"/>
                    <a:pt x="208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66"/>
            <p:cNvSpPr/>
            <p:nvPr/>
          </p:nvSpPr>
          <p:spPr>
            <a:xfrm>
              <a:off x="3208007" y="2573466"/>
              <a:ext cx="95011" cy="85281"/>
            </a:xfrm>
            <a:custGeom>
              <a:rect b="b" l="l" r="r" t="t"/>
              <a:pathLst>
                <a:path extrusionOk="0" h="4312" w="4804">
                  <a:moveTo>
                    <a:pt x="2407" y="1"/>
                  </a:moveTo>
                  <a:cubicBezTo>
                    <a:pt x="1475" y="1"/>
                    <a:pt x="609" y="619"/>
                    <a:pt x="334" y="1554"/>
                  </a:cubicBezTo>
                  <a:cubicBezTo>
                    <a:pt x="1" y="2722"/>
                    <a:pt x="668" y="3889"/>
                    <a:pt x="1802" y="4223"/>
                  </a:cubicBezTo>
                  <a:cubicBezTo>
                    <a:pt x="2006" y="4283"/>
                    <a:pt x="2211" y="4312"/>
                    <a:pt x="2414" y="4312"/>
                  </a:cubicBezTo>
                  <a:cubicBezTo>
                    <a:pt x="3339" y="4312"/>
                    <a:pt x="4197" y="3713"/>
                    <a:pt x="4470" y="2755"/>
                  </a:cubicBezTo>
                  <a:cubicBezTo>
                    <a:pt x="4804" y="1621"/>
                    <a:pt x="4137" y="420"/>
                    <a:pt x="3003" y="87"/>
                  </a:cubicBezTo>
                  <a:cubicBezTo>
                    <a:pt x="2804" y="28"/>
                    <a:pt x="2604" y="1"/>
                    <a:pt x="2407" y="1"/>
                  </a:cubicBezTo>
                  <a:close/>
                </a:path>
              </a:pathLst>
            </a:custGeom>
            <a:solidFill>
              <a:srgbClr val="5C4F5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66"/>
            <p:cNvSpPr/>
            <p:nvPr/>
          </p:nvSpPr>
          <p:spPr>
            <a:xfrm>
              <a:off x="3227132" y="2583730"/>
              <a:ext cx="41592" cy="37241"/>
            </a:xfrm>
            <a:custGeom>
              <a:rect b="b" l="l" r="r" t="t"/>
              <a:pathLst>
                <a:path extrusionOk="0" h="1883" w="2103">
                  <a:moveTo>
                    <a:pt x="1044" y="0"/>
                  </a:moveTo>
                  <a:cubicBezTo>
                    <a:pt x="638" y="0"/>
                    <a:pt x="272" y="255"/>
                    <a:pt x="134" y="668"/>
                  </a:cubicBezTo>
                  <a:cubicBezTo>
                    <a:pt x="1" y="1169"/>
                    <a:pt x="301" y="1703"/>
                    <a:pt x="801" y="1836"/>
                  </a:cubicBezTo>
                  <a:cubicBezTo>
                    <a:pt x="896" y="1867"/>
                    <a:pt x="990" y="1882"/>
                    <a:pt x="1083" y="1882"/>
                  </a:cubicBezTo>
                  <a:cubicBezTo>
                    <a:pt x="1479" y="1882"/>
                    <a:pt x="1834" y="1608"/>
                    <a:pt x="1969" y="1202"/>
                  </a:cubicBezTo>
                  <a:cubicBezTo>
                    <a:pt x="2102" y="702"/>
                    <a:pt x="1802" y="168"/>
                    <a:pt x="1302" y="35"/>
                  </a:cubicBezTo>
                  <a:cubicBezTo>
                    <a:pt x="1215" y="12"/>
                    <a:pt x="1129" y="0"/>
                    <a:pt x="1044" y="0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66"/>
            <p:cNvSpPr/>
            <p:nvPr/>
          </p:nvSpPr>
          <p:spPr>
            <a:xfrm>
              <a:off x="3211963" y="2581100"/>
              <a:ext cx="92381" cy="77844"/>
            </a:xfrm>
            <a:custGeom>
              <a:rect b="b" l="l" r="r" t="t"/>
              <a:pathLst>
                <a:path extrusionOk="0" h="3936" w="4671">
                  <a:moveTo>
                    <a:pt x="3403" y="1"/>
                  </a:moveTo>
                  <a:cubicBezTo>
                    <a:pt x="3670" y="334"/>
                    <a:pt x="3837" y="735"/>
                    <a:pt x="3837" y="1202"/>
                  </a:cubicBezTo>
                  <a:cubicBezTo>
                    <a:pt x="3837" y="2236"/>
                    <a:pt x="2969" y="3070"/>
                    <a:pt x="1935" y="3070"/>
                  </a:cubicBezTo>
                  <a:cubicBezTo>
                    <a:pt x="968" y="3070"/>
                    <a:pt x="201" y="2369"/>
                    <a:pt x="67" y="1435"/>
                  </a:cubicBezTo>
                  <a:lnTo>
                    <a:pt x="67" y="1435"/>
                  </a:lnTo>
                  <a:cubicBezTo>
                    <a:pt x="1" y="1902"/>
                    <a:pt x="67" y="2369"/>
                    <a:pt x="301" y="2803"/>
                  </a:cubicBezTo>
                  <a:cubicBezTo>
                    <a:pt x="712" y="3533"/>
                    <a:pt x="1450" y="3935"/>
                    <a:pt x="2206" y="3935"/>
                  </a:cubicBezTo>
                  <a:cubicBezTo>
                    <a:pt x="2556" y="3935"/>
                    <a:pt x="2909" y="3849"/>
                    <a:pt x="3236" y="3670"/>
                  </a:cubicBezTo>
                  <a:cubicBezTo>
                    <a:pt x="4304" y="3103"/>
                    <a:pt x="4671" y="1769"/>
                    <a:pt x="4104" y="735"/>
                  </a:cubicBezTo>
                  <a:cubicBezTo>
                    <a:pt x="3937" y="435"/>
                    <a:pt x="3670" y="168"/>
                    <a:pt x="3403" y="1"/>
                  </a:cubicBezTo>
                  <a:close/>
                </a:path>
              </a:pathLst>
            </a:custGeom>
            <a:solidFill>
              <a:srgbClr val="77515B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66"/>
            <p:cNvSpPr/>
            <p:nvPr/>
          </p:nvSpPr>
          <p:spPr>
            <a:xfrm>
              <a:off x="2661754" y="2613436"/>
              <a:ext cx="572658" cy="290294"/>
            </a:xfrm>
            <a:custGeom>
              <a:rect b="b" l="l" r="r" t="t"/>
              <a:pathLst>
                <a:path extrusionOk="0" h="14678" w="28955">
                  <a:moveTo>
                    <a:pt x="28254" y="0"/>
                  </a:moveTo>
                  <a:lnTo>
                    <a:pt x="1" y="14544"/>
                  </a:lnTo>
                  <a:lnTo>
                    <a:pt x="101" y="14678"/>
                  </a:lnTo>
                  <a:lnTo>
                    <a:pt x="28955" y="1201"/>
                  </a:lnTo>
                  <a:lnTo>
                    <a:pt x="28254" y="0"/>
                  </a:ln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66"/>
            <p:cNvSpPr/>
            <p:nvPr/>
          </p:nvSpPr>
          <p:spPr>
            <a:xfrm>
              <a:off x="3467942" y="2698656"/>
              <a:ext cx="343733" cy="972361"/>
            </a:xfrm>
            <a:custGeom>
              <a:rect b="b" l="l" r="r" t="t"/>
              <a:pathLst>
                <a:path extrusionOk="0" h="49165" w="17380">
                  <a:moveTo>
                    <a:pt x="15109" y="1"/>
                  </a:moveTo>
                  <a:cubicBezTo>
                    <a:pt x="14891" y="1"/>
                    <a:pt x="14682" y="14"/>
                    <a:pt x="14477" y="28"/>
                  </a:cubicBezTo>
                  <a:cubicBezTo>
                    <a:pt x="13977" y="61"/>
                    <a:pt x="13510" y="161"/>
                    <a:pt x="13043" y="228"/>
                  </a:cubicBezTo>
                  <a:cubicBezTo>
                    <a:pt x="11175" y="628"/>
                    <a:pt x="9440" y="1195"/>
                    <a:pt x="7706" y="1796"/>
                  </a:cubicBezTo>
                  <a:cubicBezTo>
                    <a:pt x="5938" y="2396"/>
                    <a:pt x="4237" y="3063"/>
                    <a:pt x="2535" y="3797"/>
                  </a:cubicBezTo>
                  <a:cubicBezTo>
                    <a:pt x="2535" y="3797"/>
                    <a:pt x="2502" y="3797"/>
                    <a:pt x="2502" y="3831"/>
                  </a:cubicBezTo>
                  <a:cubicBezTo>
                    <a:pt x="1968" y="4064"/>
                    <a:pt x="1768" y="4698"/>
                    <a:pt x="2002" y="5232"/>
                  </a:cubicBezTo>
                  <a:cubicBezTo>
                    <a:pt x="2192" y="5589"/>
                    <a:pt x="2553" y="5810"/>
                    <a:pt x="2938" y="5810"/>
                  </a:cubicBezTo>
                  <a:cubicBezTo>
                    <a:pt x="3092" y="5810"/>
                    <a:pt x="3250" y="5775"/>
                    <a:pt x="3403" y="5699"/>
                  </a:cubicBezTo>
                  <a:cubicBezTo>
                    <a:pt x="5037" y="4931"/>
                    <a:pt x="6672" y="4197"/>
                    <a:pt x="8340" y="3530"/>
                  </a:cubicBezTo>
                  <a:cubicBezTo>
                    <a:pt x="10007" y="2863"/>
                    <a:pt x="11709" y="2229"/>
                    <a:pt x="13410" y="1829"/>
                  </a:cubicBezTo>
                  <a:cubicBezTo>
                    <a:pt x="13810" y="1729"/>
                    <a:pt x="14244" y="1629"/>
                    <a:pt x="14644" y="1596"/>
                  </a:cubicBezTo>
                  <a:cubicBezTo>
                    <a:pt x="14879" y="1557"/>
                    <a:pt x="15124" y="1540"/>
                    <a:pt x="15342" y="1540"/>
                  </a:cubicBezTo>
                  <a:cubicBezTo>
                    <a:pt x="15495" y="1540"/>
                    <a:pt x="15634" y="1548"/>
                    <a:pt x="15745" y="1562"/>
                  </a:cubicBezTo>
                  <a:cubicBezTo>
                    <a:pt x="15841" y="1586"/>
                    <a:pt x="15885" y="1628"/>
                    <a:pt x="15903" y="1636"/>
                  </a:cubicBezTo>
                  <a:lnTo>
                    <a:pt x="15903" y="1636"/>
                  </a:lnTo>
                  <a:cubicBezTo>
                    <a:pt x="15907" y="1659"/>
                    <a:pt x="15912" y="1698"/>
                    <a:pt x="15912" y="1762"/>
                  </a:cubicBezTo>
                  <a:cubicBezTo>
                    <a:pt x="15878" y="2063"/>
                    <a:pt x="15745" y="2496"/>
                    <a:pt x="15578" y="2897"/>
                  </a:cubicBezTo>
                  <a:cubicBezTo>
                    <a:pt x="14944" y="4531"/>
                    <a:pt x="14110" y="6166"/>
                    <a:pt x="13310" y="7767"/>
                  </a:cubicBezTo>
                  <a:cubicBezTo>
                    <a:pt x="11642" y="10969"/>
                    <a:pt x="9841" y="14138"/>
                    <a:pt x="8006" y="17273"/>
                  </a:cubicBezTo>
                  <a:cubicBezTo>
                    <a:pt x="6205" y="20409"/>
                    <a:pt x="4337" y="23545"/>
                    <a:pt x="2435" y="26647"/>
                  </a:cubicBezTo>
                  <a:cubicBezTo>
                    <a:pt x="2402" y="26714"/>
                    <a:pt x="2402" y="26747"/>
                    <a:pt x="2369" y="26814"/>
                  </a:cubicBezTo>
                  <a:cubicBezTo>
                    <a:pt x="1802" y="30583"/>
                    <a:pt x="1234" y="34386"/>
                    <a:pt x="701" y="38188"/>
                  </a:cubicBezTo>
                  <a:cubicBezTo>
                    <a:pt x="467" y="40090"/>
                    <a:pt x="200" y="41991"/>
                    <a:pt x="34" y="43893"/>
                  </a:cubicBezTo>
                  <a:cubicBezTo>
                    <a:pt x="0" y="44159"/>
                    <a:pt x="0" y="44393"/>
                    <a:pt x="0" y="44660"/>
                  </a:cubicBezTo>
                  <a:cubicBezTo>
                    <a:pt x="0" y="44693"/>
                    <a:pt x="0" y="44726"/>
                    <a:pt x="0" y="44760"/>
                  </a:cubicBezTo>
                  <a:cubicBezTo>
                    <a:pt x="0" y="44793"/>
                    <a:pt x="34" y="44927"/>
                    <a:pt x="34" y="44927"/>
                  </a:cubicBezTo>
                  <a:lnTo>
                    <a:pt x="134" y="45127"/>
                  </a:lnTo>
                  <a:cubicBezTo>
                    <a:pt x="167" y="45227"/>
                    <a:pt x="234" y="45360"/>
                    <a:pt x="300" y="45460"/>
                  </a:cubicBezTo>
                  <a:cubicBezTo>
                    <a:pt x="534" y="45894"/>
                    <a:pt x="801" y="46294"/>
                    <a:pt x="1068" y="46695"/>
                  </a:cubicBezTo>
                  <a:cubicBezTo>
                    <a:pt x="1601" y="47495"/>
                    <a:pt x="2135" y="48296"/>
                    <a:pt x="2702" y="49063"/>
                  </a:cubicBezTo>
                  <a:cubicBezTo>
                    <a:pt x="2745" y="49128"/>
                    <a:pt x="2830" y="49164"/>
                    <a:pt x="2912" y="49164"/>
                  </a:cubicBezTo>
                  <a:cubicBezTo>
                    <a:pt x="2956" y="49164"/>
                    <a:pt x="3000" y="49153"/>
                    <a:pt x="3036" y="49130"/>
                  </a:cubicBezTo>
                  <a:cubicBezTo>
                    <a:pt x="3169" y="49063"/>
                    <a:pt x="3169" y="48896"/>
                    <a:pt x="3102" y="48763"/>
                  </a:cubicBezTo>
                  <a:cubicBezTo>
                    <a:pt x="2569" y="47995"/>
                    <a:pt x="2035" y="47195"/>
                    <a:pt x="1535" y="46394"/>
                  </a:cubicBezTo>
                  <a:cubicBezTo>
                    <a:pt x="1268" y="45994"/>
                    <a:pt x="1034" y="45594"/>
                    <a:pt x="801" y="45160"/>
                  </a:cubicBezTo>
                  <a:cubicBezTo>
                    <a:pt x="734" y="45060"/>
                    <a:pt x="701" y="44960"/>
                    <a:pt x="667" y="44860"/>
                  </a:cubicBezTo>
                  <a:lnTo>
                    <a:pt x="601" y="44726"/>
                  </a:lnTo>
                  <a:cubicBezTo>
                    <a:pt x="584" y="44710"/>
                    <a:pt x="584" y="44710"/>
                    <a:pt x="588" y="44710"/>
                  </a:cubicBezTo>
                  <a:cubicBezTo>
                    <a:pt x="592" y="44710"/>
                    <a:pt x="601" y="44710"/>
                    <a:pt x="601" y="44693"/>
                  </a:cubicBezTo>
                  <a:lnTo>
                    <a:pt x="601" y="44626"/>
                  </a:lnTo>
                  <a:cubicBezTo>
                    <a:pt x="601" y="44426"/>
                    <a:pt x="601" y="44193"/>
                    <a:pt x="634" y="43959"/>
                  </a:cubicBezTo>
                  <a:cubicBezTo>
                    <a:pt x="834" y="42058"/>
                    <a:pt x="1134" y="40190"/>
                    <a:pt x="1435" y="38289"/>
                  </a:cubicBezTo>
                  <a:cubicBezTo>
                    <a:pt x="1997" y="34547"/>
                    <a:pt x="2626" y="30773"/>
                    <a:pt x="3288" y="27032"/>
                  </a:cubicBezTo>
                  <a:lnTo>
                    <a:pt x="3288" y="27032"/>
                  </a:lnTo>
                  <a:cubicBezTo>
                    <a:pt x="5205" y="23990"/>
                    <a:pt x="7122" y="20915"/>
                    <a:pt x="8973" y="17841"/>
                  </a:cubicBezTo>
                  <a:cubicBezTo>
                    <a:pt x="10841" y="14705"/>
                    <a:pt x="12709" y="11569"/>
                    <a:pt x="14477" y="8367"/>
                  </a:cubicBezTo>
                  <a:cubicBezTo>
                    <a:pt x="15345" y="6766"/>
                    <a:pt x="16178" y="5165"/>
                    <a:pt x="16912" y="3397"/>
                  </a:cubicBezTo>
                  <a:cubicBezTo>
                    <a:pt x="17079" y="2963"/>
                    <a:pt x="17246" y="2530"/>
                    <a:pt x="17346" y="1929"/>
                  </a:cubicBezTo>
                  <a:cubicBezTo>
                    <a:pt x="17379" y="1629"/>
                    <a:pt x="17379" y="1162"/>
                    <a:pt x="17079" y="762"/>
                  </a:cubicBezTo>
                  <a:cubicBezTo>
                    <a:pt x="16812" y="361"/>
                    <a:pt x="16412" y="195"/>
                    <a:pt x="16112" y="128"/>
                  </a:cubicBezTo>
                  <a:cubicBezTo>
                    <a:pt x="15756" y="29"/>
                    <a:pt x="15425" y="1"/>
                    <a:pt x="15109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66"/>
            <p:cNvSpPr/>
            <p:nvPr/>
          </p:nvSpPr>
          <p:spPr>
            <a:xfrm>
              <a:off x="3105758" y="2582266"/>
              <a:ext cx="194630" cy="145523"/>
            </a:xfrm>
            <a:custGeom>
              <a:rect b="b" l="l" r="r" t="t"/>
              <a:pathLst>
                <a:path extrusionOk="0" h="7358" w="9841">
                  <a:moveTo>
                    <a:pt x="6013" y="1"/>
                  </a:moveTo>
                  <a:cubicBezTo>
                    <a:pt x="5933" y="1"/>
                    <a:pt x="5852" y="3"/>
                    <a:pt x="5771" y="9"/>
                  </a:cubicBezTo>
                  <a:cubicBezTo>
                    <a:pt x="3736" y="175"/>
                    <a:pt x="0" y="2244"/>
                    <a:pt x="134" y="4278"/>
                  </a:cubicBezTo>
                  <a:cubicBezTo>
                    <a:pt x="292" y="6208"/>
                    <a:pt x="3869" y="7358"/>
                    <a:pt x="5946" y="7358"/>
                  </a:cubicBezTo>
                  <a:cubicBezTo>
                    <a:pt x="6059" y="7358"/>
                    <a:pt x="6168" y="7354"/>
                    <a:pt x="6271" y="7347"/>
                  </a:cubicBezTo>
                  <a:cubicBezTo>
                    <a:pt x="8306" y="7214"/>
                    <a:pt x="9841" y="5446"/>
                    <a:pt x="9674" y="3411"/>
                  </a:cubicBezTo>
                  <a:cubicBezTo>
                    <a:pt x="9546" y="1491"/>
                    <a:pt x="7913" y="1"/>
                    <a:pt x="601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66"/>
            <p:cNvSpPr/>
            <p:nvPr/>
          </p:nvSpPr>
          <p:spPr>
            <a:xfrm>
              <a:off x="3107063" y="2612111"/>
              <a:ext cx="193325" cy="118111"/>
            </a:xfrm>
            <a:custGeom>
              <a:rect b="b" l="l" r="r" t="t"/>
              <a:pathLst>
                <a:path extrusionOk="0" h="5972" w="9775">
                  <a:moveTo>
                    <a:pt x="9608" y="1902"/>
                  </a:moveTo>
                  <a:cubicBezTo>
                    <a:pt x="9574" y="1335"/>
                    <a:pt x="9408" y="768"/>
                    <a:pt x="9107" y="301"/>
                  </a:cubicBezTo>
                  <a:cubicBezTo>
                    <a:pt x="8740" y="1402"/>
                    <a:pt x="7540" y="1802"/>
                    <a:pt x="6172" y="1635"/>
                  </a:cubicBezTo>
                  <a:cubicBezTo>
                    <a:pt x="5038" y="1468"/>
                    <a:pt x="4337" y="735"/>
                    <a:pt x="3337" y="268"/>
                  </a:cubicBezTo>
                  <a:cubicBezTo>
                    <a:pt x="2903" y="67"/>
                    <a:pt x="2436" y="1"/>
                    <a:pt x="1969" y="1"/>
                  </a:cubicBezTo>
                  <a:cubicBezTo>
                    <a:pt x="835" y="801"/>
                    <a:pt x="1" y="1802"/>
                    <a:pt x="68" y="2769"/>
                  </a:cubicBezTo>
                  <a:cubicBezTo>
                    <a:pt x="234" y="4804"/>
                    <a:pt x="4204" y="5972"/>
                    <a:pt x="6205" y="5838"/>
                  </a:cubicBezTo>
                  <a:cubicBezTo>
                    <a:pt x="8240" y="5705"/>
                    <a:pt x="9775" y="3937"/>
                    <a:pt x="9608" y="1902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66"/>
            <p:cNvSpPr/>
            <p:nvPr/>
          </p:nvSpPr>
          <p:spPr>
            <a:xfrm>
              <a:off x="3100477" y="2589248"/>
              <a:ext cx="95011" cy="85281"/>
            </a:xfrm>
            <a:custGeom>
              <a:rect b="b" l="l" r="r" t="t"/>
              <a:pathLst>
                <a:path extrusionOk="0" h="4312" w="4804">
                  <a:moveTo>
                    <a:pt x="2390" y="1"/>
                  </a:moveTo>
                  <a:cubicBezTo>
                    <a:pt x="1465" y="1"/>
                    <a:pt x="608" y="599"/>
                    <a:pt x="334" y="1557"/>
                  </a:cubicBezTo>
                  <a:cubicBezTo>
                    <a:pt x="0" y="2691"/>
                    <a:pt x="667" y="3892"/>
                    <a:pt x="1802" y="4226"/>
                  </a:cubicBezTo>
                  <a:cubicBezTo>
                    <a:pt x="2000" y="4284"/>
                    <a:pt x="2200" y="4312"/>
                    <a:pt x="2398" y="4312"/>
                  </a:cubicBezTo>
                  <a:cubicBezTo>
                    <a:pt x="3329" y="4312"/>
                    <a:pt x="4195" y="3694"/>
                    <a:pt x="4470" y="2758"/>
                  </a:cubicBezTo>
                  <a:cubicBezTo>
                    <a:pt x="4804" y="1624"/>
                    <a:pt x="4137" y="423"/>
                    <a:pt x="3002" y="89"/>
                  </a:cubicBezTo>
                  <a:cubicBezTo>
                    <a:pt x="2799" y="29"/>
                    <a:pt x="2593" y="1"/>
                    <a:pt x="2390" y="1"/>
                  </a:cubicBezTo>
                  <a:close/>
                </a:path>
              </a:pathLst>
            </a:custGeom>
            <a:solidFill>
              <a:srgbClr val="5C4F5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66"/>
            <p:cNvSpPr/>
            <p:nvPr/>
          </p:nvSpPr>
          <p:spPr>
            <a:xfrm>
              <a:off x="3119602" y="2599315"/>
              <a:ext cx="41592" cy="37241"/>
            </a:xfrm>
            <a:custGeom>
              <a:rect b="b" l="l" r="r" t="t"/>
              <a:pathLst>
                <a:path extrusionOk="0" h="1883" w="2103">
                  <a:moveTo>
                    <a:pt x="1021" y="1"/>
                  </a:moveTo>
                  <a:cubicBezTo>
                    <a:pt x="624" y="1"/>
                    <a:pt x="269" y="275"/>
                    <a:pt x="134" y="681"/>
                  </a:cubicBezTo>
                  <a:cubicBezTo>
                    <a:pt x="1" y="1181"/>
                    <a:pt x="301" y="1682"/>
                    <a:pt x="801" y="1849"/>
                  </a:cubicBezTo>
                  <a:cubicBezTo>
                    <a:pt x="888" y="1872"/>
                    <a:pt x="974" y="1883"/>
                    <a:pt x="1059" y="1883"/>
                  </a:cubicBezTo>
                  <a:cubicBezTo>
                    <a:pt x="1465" y="1883"/>
                    <a:pt x="1831" y="1629"/>
                    <a:pt x="1969" y="1215"/>
                  </a:cubicBezTo>
                  <a:cubicBezTo>
                    <a:pt x="2102" y="714"/>
                    <a:pt x="1802" y="181"/>
                    <a:pt x="1302" y="47"/>
                  </a:cubicBezTo>
                  <a:cubicBezTo>
                    <a:pt x="1207" y="16"/>
                    <a:pt x="1113" y="1"/>
                    <a:pt x="1021" y="1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66"/>
            <p:cNvSpPr/>
            <p:nvPr/>
          </p:nvSpPr>
          <p:spPr>
            <a:xfrm>
              <a:off x="3104433" y="2596289"/>
              <a:ext cx="92381" cy="78141"/>
            </a:xfrm>
            <a:custGeom>
              <a:rect b="b" l="l" r="r" t="t"/>
              <a:pathLst>
                <a:path extrusionOk="0" h="3951" w="4671">
                  <a:moveTo>
                    <a:pt x="3403" y="0"/>
                  </a:moveTo>
                  <a:cubicBezTo>
                    <a:pt x="3670" y="334"/>
                    <a:pt x="3837" y="767"/>
                    <a:pt x="3837" y="1234"/>
                  </a:cubicBezTo>
                  <a:cubicBezTo>
                    <a:pt x="3837" y="2248"/>
                    <a:pt x="3003" y="3070"/>
                    <a:pt x="1995" y="3070"/>
                  </a:cubicBezTo>
                  <a:cubicBezTo>
                    <a:pt x="1975" y="3070"/>
                    <a:pt x="1955" y="3070"/>
                    <a:pt x="1935" y="3069"/>
                  </a:cubicBezTo>
                  <a:cubicBezTo>
                    <a:pt x="968" y="3069"/>
                    <a:pt x="201" y="2368"/>
                    <a:pt x="67" y="1468"/>
                  </a:cubicBezTo>
                  <a:lnTo>
                    <a:pt x="67" y="1468"/>
                  </a:lnTo>
                  <a:cubicBezTo>
                    <a:pt x="0" y="1901"/>
                    <a:pt x="67" y="2402"/>
                    <a:pt x="301" y="2835"/>
                  </a:cubicBezTo>
                  <a:cubicBezTo>
                    <a:pt x="710" y="3540"/>
                    <a:pt x="1444" y="3950"/>
                    <a:pt x="2198" y="3950"/>
                  </a:cubicBezTo>
                  <a:cubicBezTo>
                    <a:pt x="2550" y="3950"/>
                    <a:pt x="2907" y="3861"/>
                    <a:pt x="3236" y="3669"/>
                  </a:cubicBezTo>
                  <a:cubicBezTo>
                    <a:pt x="4304" y="3102"/>
                    <a:pt x="4670" y="1801"/>
                    <a:pt x="4103" y="767"/>
                  </a:cubicBezTo>
                  <a:cubicBezTo>
                    <a:pt x="3937" y="434"/>
                    <a:pt x="3670" y="200"/>
                    <a:pt x="3403" y="0"/>
                  </a:cubicBezTo>
                  <a:close/>
                </a:path>
              </a:pathLst>
            </a:custGeom>
            <a:solidFill>
              <a:srgbClr val="77515B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66"/>
            <p:cNvSpPr/>
            <p:nvPr/>
          </p:nvSpPr>
          <p:spPr>
            <a:xfrm>
              <a:off x="3144680" y="2609777"/>
              <a:ext cx="481602" cy="342250"/>
            </a:xfrm>
            <a:custGeom>
              <a:rect b="b" l="l" r="r" t="t"/>
              <a:pathLst>
                <a:path extrusionOk="0" h="17305" w="24351">
                  <a:moveTo>
                    <a:pt x="14261" y="0"/>
                  </a:moveTo>
                  <a:cubicBezTo>
                    <a:pt x="9762" y="0"/>
                    <a:pt x="2057" y="3053"/>
                    <a:pt x="1101" y="6356"/>
                  </a:cubicBezTo>
                  <a:cubicBezTo>
                    <a:pt x="0" y="10126"/>
                    <a:pt x="8139" y="15830"/>
                    <a:pt x="11942" y="16931"/>
                  </a:cubicBezTo>
                  <a:cubicBezTo>
                    <a:pt x="12773" y="17181"/>
                    <a:pt x="13734" y="17304"/>
                    <a:pt x="14738" y="17304"/>
                  </a:cubicBezTo>
                  <a:cubicBezTo>
                    <a:pt x="18290" y="17304"/>
                    <a:pt x="22392" y="15759"/>
                    <a:pt x="23250" y="12794"/>
                  </a:cubicBezTo>
                  <a:cubicBezTo>
                    <a:pt x="24351" y="8992"/>
                    <a:pt x="19848" y="1320"/>
                    <a:pt x="16045" y="219"/>
                  </a:cubicBezTo>
                  <a:cubicBezTo>
                    <a:pt x="15546" y="70"/>
                    <a:pt x="14940" y="0"/>
                    <a:pt x="1426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66"/>
            <p:cNvSpPr/>
            <p:nvPr/>
          </p:nvSpPr>
          <p:spPr>
            <a:xfrm>
              <a:off x="3285198" y="2609480"/>
              <a:ext cx="205192" cy="46912"/>
            </a:xfrm>
            <a:custGeom>
              <a:rect b="b" l="l" r="r" t="t"/>
              <a:pathLst>
                <a:path extrusionOk="0" h="2372" w="10375">
                  <a:moveTo>
                    <a:pt x="7306" y="0"/>
                  </a:moveTo>
                  <a:cubicBezTo>
                    <a:pt x="5237" y="0"/>
                    <a:pt x="2502" y="634"/>
                    <a:pt x="0" y="1635"/>
                  </a:cubicBezTo>
                  <a:cubicBezTo>
                    <a:pt x="100" y="1701"/>
                    <a:pt x="200" y="1735"/>
                    <a:pt x="334" y="1768"/>
                  </a:cubicBezTo>
                  <a:cubicBezTo>
                    <a:pt x="458" y="1789"/>
                    <a:pt x="589" y="1797"/>
                    <a:pt x="723" y="1797"/>
                  </a:cubicBezTo>
                  <a:cubicBezTo>
                    <a:pt x="1021" y="1797"/>
                    <a:pt x="1336" y="1758"/>
                    <a:pt x="1635" y="1735"/>
                  </a:cubicBezTo>
                  <a:cubicBezTo>
                    <a:pt x="2269" y="1735"/>
                    <a:pt x="2902" y="1835"/>
                    <a:pt x="3536" y="1968"/>
                  </a:cubicBezTo>
                  <a:cubicBezTo>
                    <a:pt x="4540" y="2160"/>
                    <a:pt x="5700" y="2372"/>
                    <a:pt x="6811" y="2372"/>
                  </a:cubicBezTo>
                  <a:cubicBezTo>
                    <a:pt x="8213" y="2372"/>
                    <a:pt x="9537" y="2036"/>
                    <a:pt x="10374" y="901"/>
                  </a:cubicBezTo>
                  <a:cubicBezTo>
                    <a:pt x="9874" y="601"/>
                    <a:pt x="9407" y="367"/>
                    <a:pt x="8940" y="234"/>
                  </a:cubicBezTo>
                  <a:cubicBezTo>
                    <a:pt x="8540" y="100"/>
                    <a:pt x="8106" y="34"/>
                    <a:pt x="7606" y="34"/>
                  </a:cubicBezTo>
                  <a:cubicBezTo>
                    <a:pt x="7579" y="88"/>
                    <a:pt x="7529" y="143"/>
                    <a:pt x="7457" y="143"/>
                  </a:cubicBezTo>
                  <a:cubicBezTo>
                    <a:pt x="7441" y="143"/>
                    <a:pt x="7424" y="140"/>
                    <a:pt x="7406" y="134"/>
                  </a:cubicBezTo>
                  <a:cubicBezTo>
                    <a:pt x="7339" y="100"/>
                    <a:pt x="7306" y="67"/>
                    <a:pt x="7306" y="0"/>
                  </a:cubicBezTo>
                  <a:close/>
                </a:path>
              </a:pathLst>
            </a:custGeom>
            <a:solidFill>
              <a:srgbClr val="88434E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66"/>
            <p:cNvSpPr/>
            <p:nvPr/>
          </p:nvSpPr>
          <p:spPr>
            <a:xfrm>
              <a:off x="3144680" y="2665549"/>
              <a:ext cx="474363" cy="301508"/>
            </a:xfrm>
            <a:custGeom>
              <a:rect b="b" l="l" r="r" t="t"/>
              <a:pathLst>
                <a:path extrusionOk="0" h="15245" w="23985">
                  <a:moveTo>
                    <a:pt x="19981" y="468"/>
                  </a:moveTo>
                  <a:cubicBezTo>
                    <a:pt x="18347" y="301"/>
                    <a:pt x="16679" y="368"/>
                    <a:pt x="15278" y="1201"/>
                  </a:cubicBezTo>
                  <a:cubicBezTo>
                    <a:pt x="13777" y="2102"/>
                    <a:pt x="13210" y="3603"/>
                    <a:pt x="12576" y="5138"/>
                  </a:cubicBezTo>
                  <a:cubicBezTo>
                    <a:pt x="11875" y="6772"/>
                    <a:pt x="10374" y="8607"/>
                    <a:pt x="8373" y="8407"/>
                  </a:cubicBezTo>
                  <a:cubicBezTo>
                    <a:pt x="6939" y="8273"/>
                    <a:pt x="6171" y="6872"/>
                    <a:pt x="5704" y="5671"/>
                  </a:cubicBezTo>
                  <a:cubicBezTo>
                    <a:pt x="5037" y="3870"/>
                    <a:pt x="4804" y="1902"/>
                    <a:pt x="4637" y="1"/>
                  </a:cubicBezTo>
                  <a:cubicBezTo>
                    <a:pt x="2836" y="1035"/>
                    <a:pt x="1468" y="2269"/>
                    <a:pt x="1101" y="3536"/>
                  </a:cubicBezTo>
                  <a:cubicBezTo>
                    <a:pt x="0" y="7306"/>
                    <a:pt x="8139" y="13010"/>
                    <a:pt x="11942" y="14111"/>
                  </a:cubicBezTo>
                  <a:cubicBezTo>
                    <a:pt x="15711" y="15245"/>
                    <a:pt x="22149" y="13777"/>
                    <a:pt x="23250" y="9974"/>
                  </a:cubicBezTo>
                  <a:cubicBezTo>
                    <a:pt x="23984" y="7506"/>
                    <a:pt x="22283" y="3370"/>
                    <a:pt x="19981" y="468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66"/>
            <p:cNvSpPr/>
            <p:nvPr/>
          </p:nvSpPr>
          <p:spPr>
            <a:xfrm>
              <a:off x="3383492" y="2709712"/>
              <a:ext cx="297552" cy="266878"/>
            </a:xfrm>
            <a:custGeom>
              <a:rect b="b" l="l" r="r" t="t"/>
              <a:pathLst>
                <a:path extrusionOk="0" h="13494" w="15045">
                  <a:moveTo>
                    <a:pt x="7522" y="0"/>
                  </a:moveTo>
                  <a:cubicBezTo>
                    <a:pt x="4606" y="0"/>
                    <a:pt x="1920" y="1904"/>
                    <a:pt x="1068" y="4873"/>
                  </a:cubicBezTo>
                  <a:cubicBezTo>
                    <a:pt x="1" y="8442"/>
                    <a:pt x="2069" y="12178"/>
                    <a:pt x="5638" y="13212"/>
                  </a:cubicBezTo>
                  <a:cubicBezTo>
                    <a:pt x="6275" y="13403"/>
                    <a:pt x="6919" y="13493"/>
                    <a:pt x="7552" y="13493"/>
                  </a:cubicBezTo>
                  <a:cubicBezTo>
                    <a:pt x="10466" y="13493"/>
                    <a:pt x="13161" y="11574"/>
                    <a:pt x="14011" y="8642"/>
                  </a:cubicBezTo>
                  <a:cubicBezTo>
                    <a:pt x="15045" y="5039"/>
                    <a:pt x="13010" y="1303"/>
                    <a:pt x="9407" y="269"/>
                  </a:cubicBezTo>
                  <a:cubicBezTo>
                    <a:pt x="8779" y="87"/>
                    <a:pt x="8145" y="0"/>
                    <a:pt x="7522" y="0"/>
                  </a:cubicBezTo>
                  <a:close/>
                </a:path>
              </a:pathLst>
            </a:custGeom>
            <a:solidFill>
              <a:srgbClr val="3D2B2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66"/>
            <p:cNvSpPr/>
            <p:nvPr/>
          </p:nvSpPr>
          <p:spPr>
            <a:xfrm>
              <a:off x="3383492" y="2746043"/>
              <a:ext cx="291619" cy="230309"/>
            </a:xfrm>
            <a:custGeom>
              <a:rect b="b" l="l" r="r" t="t"/>
              <a:pathLst>
                <a:path extrusionOk="0" h="11645" w="14745">
                  <a:moveTo>
                    <a:pt x="12176" y="0"/>
                  </a:moveTo>
                  <a:cubicBezTo>
                    <a:pt x="10942" y="234"/>
                    <a:pt x="9774" y="634"/>
                    <a:pt x="8773" y="1368"/>
                  </a:cubicBezTo>
                  <a:cubicBezTo>
                    <a:pt x="7372" y="2369"/>
                    <a:pt x="6505" y="3903"/>
                    <a:pt x="5771" y="5404"/>
                  </a:cubicBezTo>
                  <a:cubicBezTo>
                    <a:pt x="5722" y="5453"/>
                    <a:pt x="5674" y="5484"/>
                    <a:pt x="5625" y="5484"/>
                  </a:cubicBezTo>
                  <a:cubicBezTo>
                    <a:pt x="5607" y="5484"/>
                    <a:pt x="5589" y="5480"/>
                    <a:pt x="5571" y="5471"/>
                  </a:cubicBezTo>
                  <a:cubicBezTo>
                    <a:pt x="3036" y="5037"/>
                    <a:pt x="2469" y="2669"/>
                    <a:pt x="2536" y="400"/>
                  </a:cubicBezTo>
                  <a:lnTo>
                    <a:pt x="2536" y="400"/>
                  </a:lnTo>
                  <a:cubicBezTo>
                    <a:pt x="1869" y="1134"/>
                    <a:pt x="1335" y="2002"/>
                    <a:pt x="1068" y="3036"/>
                  </a:cubicBezTo>
                  <a:cubicBezTo>
                    <a:pt x="1" y="6605"/>
                    <a:pt x="2069" y="10341"/>
                    <a:pt x="5638" y="11375"/>
                  </a:cubicBezTo>
                  <a:cubicBezTo>
                    <a:pt x="6267" y="11557"/>
                    <a:pt x="6902" y="11644"/>
                    <a:pt x="7528" y="11644"/>
                  </a:cubicBezTo>
                  <a:cubicBezTo>
                    <a:pt x="10451" y="11644"/>
                    <a:pt x="13159" y="9745"/>
                    <a:pt x="14011" y="6805"/>
                  </a:cubicBezTo>
                  <a:cubicBezTo>
                    <a:pt x="14744" y="4270"/>
                    <a:pt x="13944" y="1701"/>
                    <a:pt x="12176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66"/>
            <p:cNvSpPr/>
            <p:nvPr/>
          </p:nvSpPr>
          <p:spPr>
            <a:xfrm>
              <a:off x="2471100" y="2811348"/>
              <a:ext cx="976415" cy="880099"/>
            </a:xfrm>
            <a:custGeom>
              <a:rect b="b" l="l" r="r" t="t"/>
              <a:pathLst>
                <a:path extrusionOk="0" h="44500" w="49370">
                  <a:moveTo>
                    <a:pt x="6807" y="43741"/>
                  </a:moveTo>
                  <a:lnTo>
                    <a:pt x="6807" y="43741"/>
                  </a:lnTo>
                  <a:cubicBezTo>
                    <a:pt x="6805" y="43747"/>
                    <a:pt x="6805" y="43755"/>
                    <a:pt x="6805" y="43765"/>
                  </a:cubicBezTo>
                  <a:cubicBezTo>
                    <a:pt x="6784" y="43765"/>
                    <a:pt x="6790" y="43751"/>
                    <a:pt x="6807" y="43741"/>
                  </a:cubicBezTo>
                  <a:close/>
                  <a:moveTo>
                    <a:pt x="39028" y="1"/>
                  </a:moveTo>
                  <a:cubicBezTo>
                    <a:pt x="37527" y="1"/>
                    <a:pt x="36026" y="34"/>
                    <a:pt x="34525" y="101"/>
                  </a:cubicBezTo>
                  <a:cubicBezTo>
                    <a:pt x="33758" y="167"/>
                    <a:pt x="32991" y="234"/>
                    <a:pt x="32224" y="334"/>
                  </a:cubicBezTo>
                  <a:cubicBezTo>
                    <a:pt x="31490" y="401"/>
                    <a:pt x="30723" y="534"/>
                    <a:pt x="29922" y="734"/>
                  </a:cubicBezTo>
                  <a:lnTo>
                    <a:pt x="29355" y="868"/>
                  </a:lnTo>
                  <a:cubicBezTo>
                    <a:pt x="29155" y="935"/>
                    <a:pt x="28955" y="1001"/>
                    <a:pt x="28754" y="1101"/>
                  </a:cubicBezTo>
                  <a:lnTo>
                    <a:pt x="28421" y="1235"/>
                  </a:lnTo>
                  <a:cubicBezTo>
                    <a:pt x="28321" y="1268"/>
                    <a:pt x="28221" y="1301"/>
                    <a:pt x="28121" y="1368"/>
                  </a:cubicBezTo>
                  <a:lnTo>
                    <a:pt x="27820" y="1568"/>
                  </a:lnTo>
                  <a:cubicBezTo>
                    <a:pt x="27720" y="1635"/>
                    <a:pt x="27620" y="1702"/>
                    <a:pt x="27520" y="1768"/>
                  </a:cubicBezTo>
                  <a:cubicBezTo>
                    <a:pt x="26820" y="2369"/>
                    <a:pt x="26319" y="3036"/>
                    <a:pt x="25886" y="3703"/>
                  </a:cubicBezTo>
                  <a:cubicBezTo>
                    <a:pt x="25085" y="5104"/>
                    <a:pt x="24551" y="6539"/>
                    <a:pt x="24051" y="7973"/>
                  </a:cubicBezTo>
                  <a:cubicBezTo>
                    <a:pt x="23152" y="10869"/>
                    <a:pt x="22553" y="13765"/>
                    <a:pt x="22119" y="16727"/>
                  </a:cubicBezTo>
                  <a:lnTo>
                    <a:pt x="22119" y="16727"/>
                  </a:lnTo>
                  <a:cubicBezTo>
                    <a:pt x="19149" y="22271"/>
                    <a:pt x="16146" y="27814"/>
                    <a:pt x="13110" y="33324"/>
                  </a:cubicBezTo>
                  <a:cubicBezTo>
                    <a:pt x="11542" y="36093"/>
                    <a:pt x="9974" y="38895"/>
                    <a:pt x="8307" y="41564"/>
                  </a:cubicBezTo>
                  <a:cubicBezTo>
                    <a:pt x="7906" y="42231"/>
                    <a:pt x="7473" y="42931"/>
                    <a:pt x="7006" y="43498"/>
                  </a:cubicBezTo>
                  <a:cubicBezTo>
                    <a:pt x="6972" y="43565"/>
                    <a:pt x="6906" y="43665"/>
                    <a:pt x="6839" y="43698"/>
                  </a:cubicBezTo>
                  <a:cubicBezTo>
                    <a:pt x="6822" y="43715"/>
                    <a:pt x="6814" y="43723"/>
                    <a:pt x="6810" y="43732"/>
                  </a:cubicBezTo>
                  <a:lnTo>
                    <a:pt x="6810" y="43732"/>
                  </a:lnTo>
                  <a:cubicBezTo>
                    <a:pt x="6653" y="43728"/>
                    <a:pt x="6494" y="43698"/>
                    <a:pt x="6305" y="43698"/>
                  </a:cubicBezTo>
                  <a:cubicBezTo>
                    <a:pt x="5905" y="43665"/>
                    <a:pt x="5538" y="43598"/>
                    <a:pt x="5138" y="43565"/>
                  </a:cubicBezTo>
                  <a:cubicBezTo>
                    <a:pt x="3570" y="43332"/>
                    <a:pt x="2002" y="43031"/>
                    <a:pt x="468" y="42698"/>
                  </a:cubicBezTo>
                  <a:cubicBezTo>
                    <a:pt x="447" y="42694"/>
                    <a:pt x="426" y="42693"/>
                    <a:pt x="406" y="42693"/>
                  </a:cubicBezTo>
                  <a:cubicBezTo>
                    <a:pt x="234" y="42693"/>
                    <a:pt x="97" y="42815"/>
                    <a:pt x="67" y="42965"/>
                  </a:cubicBezTo>
                  <a:cubicBezTo>
                    <a:pt x="1" y="43165"/>
                    <a:pt x="134" y="43332"/>
                    <a:pt x="334" y="43365"/>
                  </a:cubicBezTo>
                  <a:cubicBezTo>
                    <a:pt x="1869" y="43732"/>
                    <a:pt x="3436" y="44032"/>
                    <a:pt x="5038" y="44299"/>
                  </a:cubicBezTo>
                  <a:cubicBezTo>
                    <a:pt x="5438" y="44366"/>
                    <a:pt x="5805" y="44432"/>
                    <a:pt x="6238" y="44466"/>
                  </a:cubicBezTo>
                  <a:cubicBezTo>
                    <a:pt x="6439" y="44499"/>
                    <a:pt x="6639" y="44499"/>
                    <a:pt x="6872" y="44499"/>
                  </a:cubicBezTo>
                  <a:lnTo>
                    <a:pt x="6972" y="44499"/>
                  </a:lnTo>
                  <a:cubicBezTo>
                    <a:pt x="7039" y="44499"/>
                    <a:pt x="7072" y="44466"/>
                    <a:pt x="7106" y="44466"/>
                  </a:cubicBezTo>
                  <a:cubicBezTo>
                    <a:pt x="7172" y="44432"/>
                    <a:pt x="7206" y="44432"/>
                    <a:pt x="7206" y="44432"/>
                  </a:cubicBezTo>
                  <a:cubicBezTo>
                    <a:pt x="7272" y="44366"/>
                    <a:pt x="7339" y="44299"/>
                    <a:pt x="7406" y="44266"/>
                  </a:cubicBezTo>
                  <a:cubicBezTo>
                    <a:pt x="7473" y="44199"/>
                    <a:pt x="7539" y="44099"/>
                    <a:pt x="7639" y="44032"/>
                  </a:cubicBezTo>
                  <a:cubicBezTo>
                    <a:pt x="8173" y="43365"/>
                    <a:pt x="8573" y="42698"/>
                    <a:pt x="9007" y="42031"/>
                  </a:cubicBezTo>
                  <a:cubicBezTo>
                    <a:pt x="10742" y="39329"/>
                    <a:pt x="12343" y="36560"/>
                    <a:pt x="13944" y="33791"/>
                  </a:cubicBezTo>
                  <a:cubicBezTo>
                    <a:pt x="17113" y="28287"/>
                    <a:pt x="20215" y="22717"/>
                    <a:pt x="23317" y="17146"/>
                  </a:cubicBezTo>
                  <a:cubicBezTo>
                    <a:pt x="23351" y="17079"/>
                    <a:pt x="23351" y="17013"/>
                    <a:pt x="23384" y="16946"/>
                  </a:cubicBezTo>
                  <a:cubicBezTo>
                    <a:pt x="23617" y="15512"/>
                    <a:pt x="23951" y="14077"/>
                    <a:pt x="24318" y="12643"/>
                  </a:cubicBezTo>
                  <a:cubicBezTo>
                    <a:pt x="24685" y="11242"/>
                    <a:pt x="25085" y="9841"/>
                    <a:pt x="25619" y="8507"/>
                  </a:cubicBezTo>
                  <a:cubicBezTo>
                    <a:pt x="26119" y="7139"/>
                    <a:pt x="26686" y="5838"/>
                    <a:pt x="27454" y="4704"/>
                  </a:cubicBezTo>
                  <a:cubicBezTo>
                    <a:pt x="27820" y="4137"/>
                    <a:pt x="28254" y="3636"/>
                    <a:pt x="28721" y="3303"/>
                  </a:cubicBezTo>
                  <a:cubicBezTo>
                    <a:pt x="28754" y="3270"/>
                    <a:pt x="28821" y="3236"/>
                    <a:pt x="28888" y="3203"/>
                  </a:cubicBezTo>
                  <a:lnTo>
                    <a:pt x="29055" y="3103"/>
                  </a:lnTo>
                  <a:cubicBezTo>
                    <a:pt x="29088" y="3069"/>
                    <a:pt x="29155" y="3036"/>
                    <a:pt x="29221" y="3036"/>
                  </a:cubicBezTo>
                  <a:lnTo>
                    <a:pt x="29422" y="2936"/>
                  </a:lnTo>
                  <a:lnTo>
                    <a:pt x="29889" y="2803"/>
                  </a:lnTo>
                  <a:lnTo>
                    <a:pt x="30389" y="2702"/>
                  </a:lnTo>
                  <a:cubicBezTo>
                    <a:pt x="31723" y="2469"/>
                    <a:pt x="33158" y="2369"/>
                    <a:pt x="34592" y="2369"/>
                  </a:cubicBezTo>
                  <a:cubicBezTo>
                    <a:pt x="34985" y="2360"/>
                    <a:pt x="35376" y="2356"/>
                    <a:pt x="35766" y="2356"/>
                  </a:cubicBezTo>
                  <a:cubicBezTo>
                    <a:pt x="36831" y="2356"/>
                    <a:pt x="37887" y="2387"/>
                    <a:pt x="38962" y="2436"/>
                  </a:cubicBezTo>
                  <a:cubicBezTo>
                    <a:pt x="41864" y="2569"/>
                    <a:pt x="44799" y="2836"/>
                    <a:pt x="47701" y="3169"/>
                  </a:cubicBezTo>
                  <a:lnTo>
                    <a:pt x="47768" y="3169"/>
                  </a:lnTo>
                  <a:cubicBezTo>
                    <a:pt x="47809" y="3173"/>
                    <a:pt x="47849" y="3175"/>
                    <a:pt x="47890" y="3175"/>
                  </a:cubicBezTo>
                  <a:cubicBezTo>
                    <a:pt x="48638" y="3175"/>
                    <a:pt x="49271" y="2597"/>
                    <a:pt x="49302" y="1869"/>
                  </a:cubicBezTo>
                  <a:cubicBezTo>
                    <a:pt x="49369" y="1068"/>
                    <a:pt x="48769" y="367"/>
                    <a:pt x="47968" y="334"/>
                  </a:cubicBezTo>
                  <a:cubicBezTo>
                    <a:pt x="44966" y="101"/>
                    <a:pt x="42031" y="1"/>
                    <a:pt x="39028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66"/>
            <p:cNvSpPr/>
            <p:nvPr/>
          </p:nvSpPr>
          <p:spPr>
            <a:xfrm>
              <a:off x="2916409" y="2930091"/>
              <a:ext cx="44875" cy="163639"/>
            </a:xfrm>
            <a:custGeom>
              <a:rect b="b" l="l" r="r" t="t"/>
              <a:pathLst>
                <a:path extrusionOk="0" h="8274" w="2269">
                  <a:moveTo>
                    <a:pt x="2269" y="1"/>
                  </a:moveTo>
                  <a:cubicBezTo>
                    <a:pt x="2002" y="635"/>
                    <a:pt x="1769" y="1302"/>
                    <a:pt x="1535" y="1969"/>
                  </a:cubicBezTo>
                  <a:cubicBezTo>
                    <a:pt x="901" y="4037"/>
                    <a:pt x="401" y="6172"/>
                    <a:pt x="1" y="8273"/>
                  </a:cubicBezTo>
                  <a:cubicBezTo>
                    <a:pt x="668" y="7273"/>
                    <a:pt x="1101" y="6172"/>
                    <a:pt x="1368" y="5004"/>
                  </a:cubicBezTo>
                  <a:cubicBezTo>
                    <a:pt x="1735" y="3570"/>
                    <a:pt x="1969" y="2102"/>
                    <a:pt x="2202" y="635"/>
                  </a:cubicBezTo>
                  <a:cubicBezTo>
                    <a:pt x="2236" y="401"/>
                    <a:pt x="2236" y="201"/>
                    <a:pt x="2269" y="1"/>
                  </a:cubicBezTo>
                  <a:close/>
                </a:path>
              </a:pathLst>
            </a:custGeom>
            <a:solidFill>
              <a:srgbClr val="27323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66"/>
            <p:cNvSpPr/>
            <p:nvPr/>
          </p:nvSpPr>
          <p:spPr>
            <a:xfrm>
              <a:off x="2607010" y="3676233"/>
              <a:ext cx="672" cy="20"/>
            </a:xfrm>
            <a:custGeom>
              <a:rect b="b" l="l" r="r" t="t"/>
              <a:pathLst>
                <a:path extrusionOk="0" h="1" w="3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4" y="1"/>
                    <a:pt x="34" y="1"/>
                    <a:pt x="0" y="1"/>
                  </a:cubicBezTo>
                  <a:close/>
                </a:path>
              </a:pathLst>
            </a:custGeom>
            <a:solidFill>
              <a:srgbClr val="151C2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66"/>
            <p:cNvSpPr/>
            <p:nvPr/>
          </p:nvSpPr>
          <p:spPr>
            <a:xfrm>
              <a:off x="2863642" y="1830350"/>
              <a:ext cx="377374" cy="980212"/>
            </a:xfrm>
            <a:custGeom>
              <a:rect b="b" l="l" r="r" t="t"/>
              <a:pathLst>
                <a:path extrusionOk="0" h="49562" w="19081">
                  <a:moveTo>
                    <a:pt x="1635" y="0"/>
                  </a:moveTo>
                  <a:cubicBezTo>
                    <a:pt x="1535" y="0"/>
                    <a:pt x="1468" y="67"/>
                    <a:pt x="1434" y="167"/>
                  </a:cubicBezTo>
                  <a:cubicBezTo>
                    <a:pt x="1068" y="4003"/>
                    <a:pt x="767" y="7873"/>
                    <a:pt x="500" y="11709"/>
                  </a:cubicBezTo>
                  <a:cubicBezTo>
                    <a:pt x="267" y="15545"/>
                    <a:pt x="33" y="19414"/>
                    <a:pt x="0" y="23284"/>
                  </a:cubicBezTo>
                  <a:cubicBezTo>
                    <a:pt x="0" y="24251"/>
                    <a:pt x="0" y="25218"/>
                    <a:pt x="33" y="26186"/>
                  </a:cubicBezTo>
                  <a:cubicBezTo>
                    <a:pt x="67" y="27153"/>
                    <a:pt x="134" y="28120"/>
                    <a:pt x="267" y="29088"/>
                  </a:cubicBezTo>
                  <a:cubicBezTo>
                    <a:pt x="367" y="29555"/>
                    <a:pt x="434" y="30055"/>
                    <a:pt x="667" y="30522"/>
                  </a:cubicBezTo>
                  <a:cubicBezTo>
                    <a:pt x="901" y="30989"/>
                    <a:pt x="1268" y="31356"/>
                    <a:pt x="1635" y="31690"/>
                  </a:cubicBezTo>
                  <a:cubicBezTo>
                    <a:pt x="2402" y="32290"/>
                    <a:pt x="3236" y="32791"/>
                    <a:pt x="4103" y="33224"/>
                  </a:cubicBezTo>
                  <a:cubicBezTo>
                    <a:pt x="5871" y="34091"/>
                    <a:pt x="7672" y="34759"/>
                    <a:pt x="9507" y="35392"/>
                  </a:cubicBezTo>
                  <a:cubicBezTo>
                    <a:pt x="11315" y="36017"/>
                    <a:pt x="13122" y="36544"/>
                    <a:pt x="14962" y="37038"/>
                  </a:cubicBezTo>
                  <a:lnTo>
                    <a:pt x="14962" y="37038"/>
                  </a:lnTo>
                  <a:lnTo>
                    <a:pt x="16845" y="48669"/>
                  </a:lnTo>
                  <a:cubicBezTo>
                    <a:pt x="16879" y="48735"/>
                    <a:pt x="16879" y="48769"/>
                    <a:pt x="16912" y="48835"/>
                  </a:cubicBezTo>
                  <a:cubicBezTo>
                    <a:pt x="17046" y="49262"/>
                    <a:pt x="17457" y="49561"/>
                    <a:pt x="17889" y="49561"/>
                  </a:cubicBezTo>
                  <a:cubicBezTo>
                    <a:pt x="17997" y="49561"/>
                    <a:pt x="18106" y="49543"/>
                    <a:pt x="18213" y="49502"/>
                  </a:cubicBezTo>
                  <a:cubicBezTo>
                    <a:pt x="18780" y="49336"/>
                    <a:pt x="19080" y="48735"/>
                    <a:pt x="18914" y="48202"/>
                  </a:cubicBezTo>
                  <a:lnTo>
                    <a:pt x="15278" y="36860"/>
                  </a:lnTo>
                  <a:lnTo>
                    <a:pt x="15244" y="36827"/>
                  </a:lnTo>
                  <a:cubicBezTo>
                    <a:pt x="15244" y="36793"/>
                    <a:pt x="15211" y="36727"/>
                    <a:pt x="15144" y="36727"/>
                  </a:cubicBezTo>
                  <a:cubicBezTo>
                    <a:pt x="13276" y="36226"/>
                    <a:pt x="11442" y="35693"/>
                    <a:pt x="9607" y="35059"/>
                  </a:cubicBezTo>
                  <a:cubicBezTo>
                    <a:pt x="7806" y="34458"/>
                    <a:pt x="5971" y="33758"/>
                    <a:pt x="4270" y="32924"/>
                  </a:cubicBezTo>
                  <a:cubicBezTo>
                    <a:pt x="3403" y="32490"/>
                    <a:pt x="2569" y="32023"/>
                    <a:pt x="1868" y="31423"/>
                  </a:cubicBezTo>
                  <a:cubicBezTo>
                    <a:pt x="1501" y="31123"/>
                    <a:pt x="1168" y="30789"/>
                    <a:pt x="967" y="30389"/>
                  </a:cubicBezTo>
                  <a:cubicBezTo>
                    <a:pt x="767" y="29989"/>
                    <a:pt x="701" y="29488"/>
                    <a:pt x="634" y="29021"/>
                  </a:cubicBezTo>
                  <a:cubicBezTo>
                    <a:pt x="467" y="28087"/>
                    <a:pt x="434" y="27120"/>
                    <a:pt x="400" y="26152"/>
                  </a:cubicBezTo>
                  <a:cubicBezTo>
                    <a:pt x="367" y="25218"/>
                    <a:pt x="367" y="24251"/>
                    <a:pt x="367" y="23284"/>
                  </a:cubicBezTo>
                  <a:cubicBezTo>
                    <a:pt x="400" y="19414"/>
                    <a:pt x="601" y="15578"/>
                    <a:pt x="834" y="11742"/>
                  </a:cubicBezTo>
                  <a:cubicBezTo>
                    <a:pt x="1101" y="7873"/>
                    <a:pt x="1434" y="4037"/>
                    <a:pt x="1801" y="201"/>
                  </a:cubicBezTo>
                  <a:cubicBezTo>
                    <a:pt x="1801" y="100"/>
                    <a:pt x="1735" y="34"/>
                    <a:pt x="1635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66"/>
            <p:cNvSpPr/>
            <p:nvPr/>
          </p:nvSpPr>
          <p:spPr>
            <a:xfrm>
              <a:off x="3385470" y="2867812"/>
              <a:ext cx="455238" cy="1055189"/>
            </a:xfrm>
            <a:custGeom>
              <a:rect b="b" l="l" r="r" t="t"/>
              <a:pathLst>
                <a:path extrusionOk="0" h="53353" w="23018">
                  <a:moveTo>
                    <a:pt x="1357" y="1"/>
                  </a:moveTo>
                  <a:cubicBezTo>
                    <a:pt x="1295" y="1"/>
                    <a:pt x="1232" y="5"/>
                    <a:pt x="1168" y="14"/>
                  </a:cubicBezTo>
                  <a:cubicBezTo>
                    <a:pt x="468" y="114"/>
                    <a:pt x="1" y="748"/>
                    <a:pt x="134" y="1449"/>
                  </a:cubicBezTo>
                  <a:lnTo>
                    <a:pt x="4137" y="27000"/>
                  </a:lnTo>
                  <a:cubicBezTo>
                    <a:pt x="4137" y="27034"/>
                    <a:pt x="4170" y="27067"/>
                    <a:pt x="4170" y="27100"/>
                  </a:cubicBezTo>
                  <a:lnTo>
                    <a:pt x="22389" y="50282"/>
                  </a:lnTo>
                  <a:lnTo>
                    <a:pt x="22650" y="53186"/>
                  </a:lnTo>
                  <a:cubicBezTo>
                    <a:pt x="22650" y="53286"/>
                    <a:pt x="22750" y="53352"/>
                    <a:pt x="22850" y="53352"/>
                  </a:cubicBezTo>
                  <a:cubicBezTo>
                    <a:pt x="22950" y="53352"/>
                    <a:pt x="23017" y="53252"/>
                    <a:pt x="22984" y="53152"/>
                  </a:cubicBezTo>
                  <a:lnTo>
                    <a:pt x="22717" y="50184"/>
                  </a:lnTo>
                  <a:cubicBezTo>
                    <a:pt x="22717" y="50150"/>
                    <a:pt x="22717" y="50117"/>
                    <a:pt x="22683" y="50117"/>
                  </a:cubicBezTo>
                  <a:lnTo>
                    <a:pt x="4466" y="26904"/>
                  </a:lnTo>
                  <a:lnTo>
                    <a:pt x="2636" y="1182"/>
                  </a:lnTo>
                  <a:cubicBezTo>
                    <a:pt x="2636" y="1148"/>
                    <a:pt x="2636" y="1082"/>
                    <a:pt x="2602" y="1048"/>
                  </a:cubicBezTo>
                  <a:cubicBezTo>
                    <a:pt x="2511" y="442"/>
                    <a:pt x="1979" y="1"/>
                    <a:pt x="1357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66"/>
            <p:cNvSpPr/>
            <p:nvPr/>
          </p:nvSpPr>
          <p:spPr>
            <a:xfrm>
              <a:off x="3503561" y="2817064"/>
              <a:ext cx="661716" cy="944475"/>
            </a:xfrm>
            <a:custGeom>
              <a:rect b="b" l="l" r="r" t="t"/>
              <a:pathLst>
                <a:path extrusionOk="0" h="47755" w="33458">
                  <a:moveTo>
                    <a:pt x="1441" y="0"/>
                  </a:moveTo>
                  <a:cubicBezTo>
                    <a:pt x="1294" y="0"/>
                    <a:pt x="1145" y="26"/>
                    <a:pt x="1001" y="78"/>
                  </a:cubicBezTo>
                  <a:cubicBezTo>
                    <a:pt x="334" y="345"/>
                    <a:pt x="1" y="1079"/>
                    <a:pt x="267" y="1713"/>
                  </a:cubicBezTo>
                  <a:lnTo>
                    <a:pt x="9541" y="25864"/>
                  </a:lnTo>
                  <a:cubicBezTo>
                    <a:pt x="9541" y="25897"/>
                    <a:pt x="9574" y="25930"/>
                    <a:pt x="9574" y="25930"/>
                  </a:cubicBezTo>
                  <a:lnTo>
                    <a:pt x="32240" y="44829"/>
                  </a:lnTo>
                  <a:lnTo>
                    <a:pt x="32240" y="44829"/>
                  </a:lnTo>
                  <a:lnTo>
                    <a:pt x="33091" y="47613"/>
                  </a:lnTo>
                  <a:cubicBezTo>
                    <a:pt x="33118" y="47695"/>
                    <a:pt x="33191" y="47755"/>
                    <a:pt x="33272" y="47755"/>
                  </a:cubicBezTo>
                  <a:cubicBezTo>
                    <a:pt x="33289" y="47755"/>
                    <a:pt x="33307" y="47752"/>
                    <a:pt x="33324" y="47746"/>
                  </a:cubicBezTo>
                  <a:cubicBezTo>
                    <a:pt x="33391" y="47713"/>
                    <a:pt x="33458" y="47613"/>
                    <a:pt x="33424" y="47512"/>
                  </a:cubicBezTo>
                  <a:lnTo>
                    <a:pt x="32557" y="44677"/>
                  </a:lnTo>
                  <a:cubicBezTo>
                    <a:pt x="32524" y="44644"/>
                    <a:pt x="32524" y="44610"/>
                    <a:pt x="32490" y="44577"/>
                  </a:cubicBezTo>
                  <a:lnTo>
                    <a:pt x="9813" y="25668"/>
                  </a:lnTo>
                  <a:lnTo>
                    <a:pt x="2669" y="912"/>
                  </a:lnTo>
                  <a:cubicBezTo>
                    <a:pt x="2636" y="879"/>
                    <a:pt x="2636" y="846"/>
                    <a:pt x="2636" y="812"/>
                  </a:cubicBezTo>
                  <a:cubicBezTo>
                    <a:pt x="2429" y="296"/>
                    <a:pt x="1944" y="0"/>
                    <a:pt x="1441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66"/>
            <p:cNvSpPr/>
            <p:nvPr/>
          </p:nvSpPr>
          <p:spPr>
            <a:xfrm>
              <a:off x="3494008" y="2800549"/>
              <a:ext cx="1056554" cy="903060"/>
            </a:xfrm>
            <a:custGeom>
              <a:rect b="b" l="l" r="r" t="t"/>
              <a:pathLst>
                <a:path extrusionOk="0" h="45661" w="53422">
                  <a:moveTo>
                    <a:pt x="6931" y="0"/>
                  </a:moveTo>
                  <a:cubicBezTo>
                    <a:pt x="6413" y="0"/>
                    <a:pt x="6121" y="13"/>
                    <a:pt x="6121" y="13"/>
                  </a:cubicBezTo>
                  <a:cubicBezTo>
                    <a:pt x="6014" y="7"/>
                    <a:pt x="5909" y="4"/>
                    <a:pt x="5806" y="4"/>
                  </a:cubicBezTo>
                  <a:cubicBezTo>
                    <a:pt x="0" y="4"/>
                    <a:pt x="484" y="9086"/>
                    <a:pt x="484" y="9086"/>
                  </a:cubicBezTo>
                  <a:cubicBezTo>
                    <a:pt x="917" y="16725"/>
                    <a:pt x="13459" y="19227"/>
                    <a:pt x="13459" y="19227"/>
                  </a:cubicBezTo>
                  <a:cubicBezTo>
                    <a:pt x="12726" y="30868"/>
                    <a:pt x="30738" y="33237"/>
                    <a:pt x="30738" y="33237"/>
                  </a:cubicBezTo>
                  <a:cubicBezTo>
                    <a:pt x="42212" y="44377"/>
                    <a:pt x="48136" y="45661"/>
                    <a:pt x="50257" y="45661"/>
                  </a:cubicBezTo>
                  <a:cubicBezTo>
                    <a:pt x="50892" y="45661"/>
                    <a:pt x="51186" y="45545"/>
                    <a:pt x="51186" y="45545"/>
                  </a:cubicBezTo>
                  <a:cubicBezTo>
                    <a:pt x="53421" y="34904"/>
                    <a:pt x="41980" y="23496"/>
                    <a:pt x="41980" y="23496"/>
                  </a:cubicBezTo>
                  <a:cubicBezTo>
                    <a:pt x="40179" y="15724"/>
                    <a:pt x="26869" y="7785"/>
                    <a:pt x="26869" y="7785"/>
                  </a:cubicBezTo>
                  <a:cubicBezTo>
                    <a:pt x="22491" y="498"/>
                    <a:pt x="10204" y="0"/>
                    <a:pt x="693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66"/>
            <p:cNvSpPr/>
            <p:nvPr/>
          </p:nvSpPr>
          <p:spPr>
            <a:xfrm>
              <a:off x="3571932" y="2830275"/>
              <a:ext cx="881641" cy="729513"/>
            </a:xfrm>
            <a:custGeom>
              <a:rect b="b" l="l" r="r" t="t"/>
              <a:pathLst>
                <a:path extrusionOk="0" h="36886" w="44578">
                  <a:moveTo>
                    <a:pt x="4727" y="0"/>
                  </a:moveTo>
                  <a:cubicBezTo>
                    <a:pt x="1" y="0"/>
                    <a:pt x="480" y="7183"/>
                    <a:pt x="480" y="7183"/>
                  </a:cubicBezTo>
                  <a:cubicBezTo>
                    <a:pt x="913" y="13320"/>
                    <a:pt x="11321" y="15422"/>
                    <a:pt x="11321" y="15422"/>
                  </a:cubicBezTo>
                  <a:cubicBezTo>
                    <a:pt x="10820" y="24729"/>
                    <a:pt x="25764" y="26763"/>
                    <a:pt x="25764" y="26763"/>
                  </a:cubicBezTo>
                  <a:cubicBezTo>
                    <a:pt x="35500" y="35876"/>
                    <a:pt x="40426" y="36886"/>
                    <a:pt x="42133" y="36886"/>
                  </a:cubicBezTo>
                  <a:cubicBezTo>
                    <a:pt x="42619" y="36886"/>
                    <a:pt x="42843" y="36804"/>
                    <a:pt x="42843" y="36804"/>
                  </a:cubicBezTo>
                  <a:cubicBezTo>
                    <a:pt x="44578" y="28331"/>
                    <a:pt x="35004" y="19091"/>
                    <a:pt x="35004" y="19091"/>
                  </a:cubicBezTo>
                  <a:cubicBezTo>
                    <a:pt x="33437" y="12887"/>
                    <a:pt x="22329" y="6415"/>
                    <a:pt x="22329" y="6415"/>
                  </a:cubicBezTo>
                  <a:cubicBezTo>
                    <a:pt x="18446" y="306"/>
                    <a:pt x="7504" y="7"/>
                    <a:pt x="5402" y="7"/>
                  </a:cubicBezTo>
                  <a:cubicBezTo>
                    <a:pt x="5174" y="7"/>
                    <a:pt x="5050" y="11"/>
                    <a:pt x="5050" y="11"/>
                  </a:cubicBezTo>
                  <a:cubicBezTo>
                    <a:pt x="4939" y="4"/>
                    <a:pt x="4832" y="0"/>
                    <a:pt x="4727" y="0"/>
                  </a:cubicBezTo>
                  <a:close/>
                </a:path>
              </a:pathLst>
            </a:custGeom>
            <a:solidFill>
              <a:srgbClr val="44344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66"/>
            <p:cNvSpPr/>
            <p:nvPr/>
          </p:nvSpPr>
          <p:spPr>
            <a:xfrm>
              <a:off x="3397356" y="2701168"/>
              <a:ext cx="1245567" cy="1288465"/>
            </a:xfrm>
            <a:custGeom>
              <a:rect b="b" l="l" r="r" t="t"/>
              <a:pathLst>
                <a:path extrusionOk="0" h="65148" w="62979">
                  <a:moveTo>
                    <a:pt x="3603" y="1"/>
                  </a:moveTo>
                  <a:cubicBezTo>
                    <a:pt x="0" y="1302"/>
                    <a:pt x="2468" y="7406"/>
                    <a:pt x="7239" y="9174"/>
                  </a:cubicBezTo>
                  <a:cubicBezTo>
                    <a:pt x="11975" y="10909"/>
                    <a:pt x="12676" y="5538"/>
                    <a:pt x="15911" y="16579"/>
                  </a:cubicBezTo>
                  <a:cubicBezTo>
                    <a:pt x="19147" y="27621"/>
                    <a:pt x="46667" y="60511"/>
                    <a:pt x="46667" y="60511"/>
                  </a:cubicBezTo>
                  <a:cubicBezTo>
                    <a:pt x="49902" y="63480"/>
                    <a:pt x="62978" y="65148"/>
                    <a:pt x="50603" y="43565"/>
                  </a:cubicBezTo>
                  <a:cubicBezTo>
                    <a:pt x="38227" y="22017"/>
                    <a:pt x="4403" y="868"/>
                    <a:pt x="4403" y="868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66"/>
            <p:cNvSpPr/>
            <p:nvPr/>
          </p:nvSpPr>
          <p:spPr>
            <a:xfrm>
              <a:off x="3491694" y="2645752"/>
              <a:ext cx="1529236" cy="826660"/>
            </a:xfrm>
            <a:custGeom>
              <a:rect b="b" l="l" r="r" t="t"/>
              <a:pathLst>
                <a:path extrusionOk="0" h="41798" w="77322">
                  <a:moveTo>
                    <a:pt x="0" y="2703"/>
                  </a:moveTo>
                  <a:cubicBezTo>
                    <a:pt x="267" y="1"/>
                    <a:pt x="6705" y="1435"/>
                    <a:pt x="9607" y="4771"/>
                  </a:cubicBezTo>
                  <a:cubicBezTo>
                    <a:pt x="12542" y="8107"/>
                    <a:pt x="7672" y="8941"/>
                    <a:pt x="18947" y="10608"/>
                  </a:cubicBezTo>
                  <a:cubicBezTo>
                    <a:pt x="30188" y="12276"/>
                    <a:pt x="68582" y="30256"/>
                    <a:pt x="68582" y="30256"/>
                  </a:cubicBezTo>
                  <a:cubicBezTo>
                    <a:pt x="72218" y="32424"/>
                    <a:pt x="77322" y="41797"/>
                    <a:pt x="53672" y="34125"/>
                  </a:cubicBezTo>
                  <a:cubicBezTo>
                    <a:pt x="30055" y="26453"/>
                    <a:pt x="1068" y="3237"/>
                    <a:pt x="1068" y="3237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66"/>
            <p:cNvSpPr/>
            <p:nvPr/>
          </p:nvSpPr>
          <p:spPr>
            <a:xfrm>
              <a:off x="3447492" y="2741178"/>
              <a:ext cx="1109004" cy="1367080"/>
            </a:xfrm>
            <a:custGeom>
              <a:rect b="b" l="l" r="r" t="t"/>
              <a:pathLst>
                <a:path extrusionOk="0" h="69123" w="56074">
                  <a:moveTo>
                    <a:pt x="8906" y="0"/>
                  </a:moveTo>
                  <a:cubicBezTo>
                    <a:pt x="8873" y="0"/>
                    <a:pt x="8840" y="4"/>
                    <a:pt x="8806" y="13"/>
                  </a:cubicBezTo>
                  <a:lnTo>
                    <a:pt x="8773" y="46"/>
                  </a:lnTo>
                  <a:lnTo>
                    <a:pt x="1301" y="3682"/>
                  </a:lnTo>
                  <a:cubicBezTo>
                    <a:pt x="1068" y="3782"/>
                    <a:pt x="867" y="3949"/>
                    <a:pt x="701" y="4149"/>
                  </a:cubicBezTo>
                  <a:cubicBezTo>
                    <a:pt x="0" y="4950"/>
                    <a:pt x="67" y="6150"/>
                    <a:pt x="867" y="6851"/>
                  </a:cubicBezTo>
                  <a:cubicBezTo>
                    <a:pt x="1237" y="7174"/>
                    <a:pt x="1698" y="7334"/>
                    <a:pt x="2157" y="7334"/>
                  </a:cubicBezTo>
                  <a:cubicBezTo>
                    <a:pt x="2693" y="7334"/>
                    <a:pt x="3225" y="7116"/>
                    <a:pt x="3603" y="6684"/>
                  </a:cubicBezTo>
                  <a:lnTo>
                    <a:pt x="8889" y="657"/>
                  </a:lnTo>
                  <a:lnTo>
                    <a:pt x="8889" y="657"/>
                  </a:lnTo>
                  <a:lnTo>
                    <a:pt x="52004" y="66293"/>
                  </a:lnTo>
                  <a:cubicBezTo>
                    <a:pt x="52037" y="66327"/>
                    <a:pt x="52071" y="66360"/>
                    <a:pt x="52071" y="66360"/>
                  </a:cubicBezTo>
                  <a:lnTo>
                    <a:pt x="55640" y="69062"/>
                  </a:lnTo>
                  <a:cubicBezTo>
                    <a:pt x="55682" y="69104"/>
                    <a:pt x="55735" y="69123"/>
                    <a:pt x="55791" y="69123"/>
                  </a:cubicBezTo>
                  <a:cubicBezTo>
                    <a:pt x="55868" y="69123"/>
                    <a:pt x="55949" y="69087"/>
                    <a:pt x="56007" y="69029"/>
                  </a:cubicBezTo>
                  <a:cubicBezTo>
                    <a:pt x="56074" y="68895"/>
                    <a:pt x="56074" y="68762"/>
                    <a:pt x="55940" y="68662"/>
                  </a:cubicBezTo>
                  <a:lnTo>
                    <a:pt x="52404" y="65960"/>
                  </a:lnTo>
                  <a:lnTo>
                    <a:pt x="52438" y="66027"/>
                  </a:lnTo>
                  <a:lnTo>
                    <a:pt x="9140" y="113"/>
                  </a:lnTo>
                  <a:cubicBezTo>
                    <a:pt x="9090" y="38"/>
                    <a:pt x="9002" y="0"/>
                    <a:pt x="8906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3" name="Google Shape;2223;p66"/>
          <p:cNvSpPr/>
          <p:nvPr/>
        </p:nvSpPr>
        <p:spPr>
          <a:xfrm>
            <a:off x="29325" y="3085775"/>
            <a:ext cx="1454400" cy="2150750"/>
          </a:xfrm>
          <a:custGeom>
            <a:rect b="b" l="l" r="r" t="t"/>
            <a:pathLst>
              <a:path extrusionOk="0" fill="none" h="86030" w="58176">
                <a:moveTo>
                  <a:pt x="1" y="74221"/>
                </a:moveTo>
                <a:cubicBezTo>
                  <a:pt x="2402" y="75588"/>
                  <a:pt x="5304" y="76389"/>
                  <a:pt x="7739" y="77323"/>
                </a:cubicBezTo>
                <a:cubicBezTo>
                  <a:pt x="23084" y="83194"/>
                  <a:pt x="47868" y="86029"/>
                  <a:pt x="56274" y="67549"/>
                </a:cubicBezTo>
                <a:cubicBezTo>
                  <a:pt x="57675" y="64480"/>
                  <a:pt x="58175" y="61078"/>
                  <a:pt x="57775" y="57709"/>
                </a:cubicBezTo>
                <a:cubicBezTo>
                  <a:pt x="56641" y="48502"/>
                  <a:pt x="48368" y="44666"/>
                  <a:pt x="39962" y="43832"/>
                </a:cubicBezTo>
                <a:cubicBezTo>
                  <a:pt x="36060" y="43432"/>
                  <a:pt x="32090" y="43265"/>
                  <a:pt x="28354" y="42098"/>
                </a:cubicBezTo>
                <a:cubicBezTo>
                  <a:pt x="22650" y="40330"/>
                  <a:pt x="18881" y="35893"/>
                  <a:pt x="17179" y="30222"/>
                </a:cubicBezTo>
                <a:cubicBezTo>
                  <a:pt x="16079" y="26520"/>
                  <a:pt x="15678" y="22617"/>
                  <a:pt x="15545" y="18781"/>
                </a:cubicBezTo>
                <a:cubicBezTo>
                  <a:pt x="15412" y="15045"/>
                  <a:pt x="15912" y="11042"/>
                  <a:pt x="15211" y="7373"/>
                </a:cubicBezTo>
                <a:cubicBezTo>
                  <a:pt x="14111" y="1535"/>
                  <a:pt x="13544" y="1"/>
                  <a:pt x="13544" y="1"/>
                </a:cubicBez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4" name="Google Shape;2224;p66"/>
          <p:cNvSpPr txBox="1"/>
          <p:nvPr>
            <p:ph idx="4294967295" type="title"/>
          </p:nvPr>
        </p:nvSpPr>
        <p:spPr>
          <a:xfrm>
            <a:off x="62275" y="302800"/>
            <a:ext cx="473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Feature Importance</a:t>
            </a:r>
            <a:endParaRPr sz="3400"/>
          </a:p>
        </p:txBody>
      </p:sp>
      <p:sp>
        <p:nvSpPr>
          <p:cNvPr id="2225" name="Google Shape;2225;p66"/>
          <p:cNvSpPr txBox="1"/>
          <p:nvPr/>
        </p:nvSpPr>
        <p:spPr>
          <a:xfrm>
            <a:off x="2970300" y="1473000"/>
            <a:ext cx="127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Daylight time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226" name="Google Shape;2226;p66"/>
          <p:cNvSpPr txBox="1"/>
          <p:nvPr/>
        </p:nvSpPr>
        <p:spPr>
          <a:xfrm>
            <a:off x="2295600" y="2443538"/>
            <a:ext cx="19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Wet bulb temperature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227" name="Google Shape;2227;p66"/>
          <p:cNvSpPr txBox="1"/>
          <p:nvPr/>
        </p:nvSpPr>
        <p:spPr>
          <a:xfrm>
            <a:off x="2375400" y="2921863"/>
            <a:ext cx="18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Resultant wind speed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228" name="Google Shape;2228;p66"/>
          <p:cNvSpPr txBox="1"/>
          <p:nvPr/>
        </p:nvSpPr>
        <p:spPr>
          <a:xfrm>
            <a:off x="2181600" y="3414125"/>
            <a:ext cx="202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Species: Culex Restuans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229" name="Google Shape;2229;p66"/>
          <p:cNvSpPr txBox="1"/>
          <p:nvPr/>
        </p:nvSpPr>
        <p:spPr>
          <a:xfrm>
            <a:off x="2335500" y="4370775"/>
            <a:ext cx="18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Species: Culex Pipiens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230" name="Google Shape;2230;p66"/>
          <p:cNvSpPr txBox="1"/>
          <p:nvPr/>
        </p:nvSpPr>
        <p:spPr>
          <a:xfrm>
            <a:off x="1540200" y="3892450"/>
            <a:ext cx="266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Species: Culex </a:t>
            </a: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Pipiens/Restuans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2231" name="Google Shape;2231;p66"/>
          <p:cNvPicPr preferRelativeResize="0"/>
          <p:nvPr/>
        </p:nvPicPr>
        <p:blipFill rotWithShape="1">
          <a:blip r:embed="rId3">
            <a:alphaModFix/>
          </a:blip>
          <a:srcRect b="9260" l="34712" r="1148" t="5152"/>
          <a:stretch/>
        </p:blipFill>
        <p:spPr>
          <a:xfrm>
            <a:off x="4173875" y="1428200"/>
            <a:ext cx="3426628" cy="340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2" name="Google Shape;2232;p66"/>
          <p:cNvSpPr txBox="1"/>
          <p:nvPr/>
        </p:nvSpPr>
        <p:spPr>
          <a:xfrm>
            <a:off x="2930400" y="1958263"/>
            <a:ext cx="127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Week number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7" name="Google Shape;2237;p67"/>
          <p:cNvGrpSpPr/>
          <p:nvPr/>
        </p:nvGrpSpPr>
        <p:grpSpPr>
          <a:xfrm>
            <a:off x="62268" y="2606786"/>
            <a:ext cx="453360" cy="405240"/>
            <a:chOff x="2471100" y="1830350"/>
            <a:chExt cx="2549830" cy="2277908"/>
          </a:xfrm>
        </p:grpSpPr>
        <p:sp>
          <p:nvSpPr>
            <p:cNvPr id="2238" name="Google Shape;2238;p67"/>
            <p:cNvSpPr/>
            <p:nvPr/>
          </p:nvSpPr>
          <p:spPr>
            <a:xfrm>
              <a:off x="3625607" y="2722033"/>
              <a:ext cx="1155856" cy="1024395"/>
            </a:xfrm>
            <a:custGeom>
              <a:rect b="b" l="l" r="r" t="t"/>
              <a:pathLst>
                <a:path extrusionOk="0" h="51796" w="58443">
                  <a:moveTo>
                    <a:pt x="19961" y="0"/>
                  </a:moveTo>
                  <a:cubicBezTo>
                    <a:pt x="19935" y="0"/>
                    <a:pt x="19908" y="4"/>
                    <a:pt x="19881" y="13"/>
                  </a:cubicBezTo>
                  <a:lnTo>
                    <a:pt x="1368" y="5784"/>
                  </a:lnTo>
                  <a:cubicBezTo>
                    <a:pt x="1302" y="5784"/>
                    <a:pt x="1235" y="5817"/>
                    <a:pt x="1168" y="5851"/>
                  </a:cubicBezTo>
                  <a:cubicBezTo>
                    <a:pt x="334" y="6251"/>
                    <a:pt x="1" y="7218"/>
                    <a:pt x="401" y="8052"/>
                  </a:cubicBezTo>
                  <a:cubicBezTo>
                    <a:pt x="667" y="8633"/>
                    <a:pt x="1267" y="8968"/>
                    <a:pt x="1882" y="8968"/>
                  </a:cubicBezTo>
                  <a:cubicBezTo>
                    <a:pt x="2115" y="8968"/>
                    <a:pt x="2349" y="8920"/>
                    <a:pt x="2569" y="8820"/>
                  </a:cubicBezTo>
                  <a:lnTo>
                    <a:pt x="19875" y="481"/>
                  </a:lnTo>
                  <a:lnTo>
                    <a:pt x="54506" y="50049"/>
                  </a:lnTo>
                  <a:cubicBezTo>
                    <a:pt x="54540" y="50082"/>
                    <a:pt x="54573" y="50116"/>
                    <a:pt x="54606" y="50116"/>
                  </a:cubicBezTo>
                  <a:lnTo>
                    <a:pt x="58075" y="51784"/>
                  </a:lnTo>
                  <a:cubicBezTo>
                    <a:pt x="58099" y="51792"/>
                    <a:pt x="58125" y="51796"/>
                    <a:pt x="58151" y="51796"/>
                  </a:cubicBezTo>
                  <a:cubicBezTo>
                    <a:pt x="58235" y="51796"/>
                    <a:pt x="58325" y="51752"/>
                    <a:pt x="58376" y="51650"/>
                  </a:cubicBezTo>
                  <a:cubicBezTo>
                    <a:pt x="58442" y="51550"/>
                    <a:pt x="58376" y="51417"/>
                    <a:pt x="58276" y="51383"/>
                  </a:cubicBezTo>
                  <a:lnTo>
                    <a:pt x="54837" y="49730"/>
                  </a:lnTo>
                  <a:lnTo>
                    <a:pt x="54837" y="49730"/>
                  </a:lnTo>
                  <a:lnTo>
                    <a:pt x="20115" y="80"/>
                  </a:lnTo>
                  <a:cubicBezTo>
                    <a:pt x="20091" y="31"/>
                    <a:pt x="20030" y="0"/>
                    <a:pt x="19961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67"/>
            <p:cNvSpPr/>
            <p:nvPr/>
          </p:nvSpPr>
          <p:spPr>
            <a:xfrm>
              <a:off x="2577325" y="2109666"/>
              <a:ext cx="868865" cy="580351"/>
            </a:xfrm>
            <a:custGeom>
              <a:rect b="b" l="l" r="r" t="t"/>
              <a:pathLst>
                <a:path extrusionOk="0" h="29344" w="43932">
                  <a:moveTo>
                    <a:pt x="208" y="1"/>
                  </a:moveTo>
                  <a:cubicBezTo>
                    <a:pt x="173" y="1"/>
                    <a:pt x="137" y="9"/>
                    <a:pt x="100" y="21"/>
                  </a:cubicBezTo>
                  <a:cubicBezTo>
                    <a:pt x="33" y="88"/>
                    <a:pt x="0" y="188"/>
                    <a:pt x="67" y="254"/>
                  </a:cubicBezTo>
                  <a:cubicBezTo>
                    <a:pt x="2135" y="3523"/>
                    <a:pt x="4236" y="6759"/>
                    <a:pt x="6405" y="9928"/>
                  </a:cubicBezTo>
                  <a:cubicBezTo>
                    <a:pt x="8573" y="13130"/>
                    <a:pt x="10774" y="16299"/>
                    <a:pt x="13143" y="19368"/>
                  </a:cubicBezTo>
                  <a:cubicBezTo>
                    <a:pt x="13710" y="20135"/>
                    <a:pt x="14310" y="20902"/>
                    <a:pt x="14944" y="21636"/>
                  </a:cubicBezTo>
                  <a:cubicBezTo>
                    <a:pt x="15578" y="22370"/>
                    <a:pt x="16212" y="23104"/>
                    <a:pt x="16912" y="23805"/>
                  </a:cubicBezTo>
                  <a:cubicBezTo>
                    <a:pt x="17279" y="24105"/>
                    <a:pt x="17613" y="24472"/>
                    <a:pt x="18113" y="24705"/>
                  </a:cubicBezTo>
                  <a:cubicBezTo>
                    <a:pt x="18580" y="24939"/>
                    <a:pt x="19080" y="24972"/>
                    <a:pt x="19581" y="25005"/>
                  </a:cubicBezTo>
                  <a:cubicBezTo>
                    <a:pt x="19665" y="25008"/>
                    <a:pt x="19749" y="25010"/>
                    <a:pt x="19834" y="25010"/>
                  </a:cubicBezTo>
                  <a:cubicBezTo>
                    <a:pt x="20717" y="25010"/>
                    <a:pt x="21600" y="24857"/>
                    <a:pt x="22483" y="24705"/>
                  </a:cubicBezTo>
                  <a:cubicBezTo>
                    <a:pt x="24384" y="24305"/>
                    <a:pt x="26252" y="23738"/>
                    <a:pt x="28053" y="23104"/>
                  </a:cubicBezTo>
                  <a:cubicBezTo>
                    <a:pt x="29857" y="22481"/>
                    <a:pt x="31629" y="21793"/>
                    <a:pt x="33368" y="21041"/>
                  </a:cubicBezTo>
                  <a:lnTo>
                    <a:pt x="33368" y="21041"/>
                  </a:lnTo>
                  <a:lnTo>
                    <a:pt x="42030" y="29075"/>
                  </a:lnTo>
                  <a:cubicBezTo>
                    <a:pt x="42063" y="29108"/>
                    <a:pt x="42097" y="29142"/>
                    <a:pt x="42164" y="29175"/>
                  </a:cubicBezTo>
                  <a:cubicBezTo>
                    <a:pt x="42339" y="29288"/>
                    <a:pt x="42542" y="29344"/>
                    <a:pt x="42745" y="29344"/>
                  </a:cubicBezTo>
                  <a:cubicBezTo>
                    <a:pt x="43084" y="29344"/>
                    <a:pt x="43423" y="29188"/>
                    <a:pt x="43631" y="28875"/>
                  </a:cubicBezTo>
                  <a:cubicBezTo>
                    <a:pt x="43931" y="28408"/>
                    <a:pt x="43831" y="27741"/>
                    <a:pt x="43331" y="27440"/>
                  </a:cubicBezTo>
                  <a:lnTo>
                    <a:pt x="33491" y="20702"/>
                  </a:lnTo>
                  <a:cubicBezTo>
                    <a:pt x="33474" y="20686"/>
                    <a:pt x="33449" y="20677"/>
                    <a:pt x="33420" y="20677"/>
                  </a:cubicBezTo>
                  <a:cubicBezTo>
                    <a:pt x="33391" y="20677"/>
                    <a:pt x="33357" y="20686"/>
                    <a:pt x="33324" y="20702"/>
                  </a:cubicBezTo>
                  <a:cubicBezTo>
                    <a:pt x="31556" y="21436"/>
                    <a:pt x="29755" y="22137"/>
                    <a:pt x="27953" y="22770"/>
                  </a:cubicBezTo>
                  <a:cubicBezTo>
                    <a:pt x="26119" y="23404"/>
                    <a:pt x="24284" y="23971"/>
                    <a:pt x="22416" y="24372"/>
                  </a:cubicBezTo>
                  <a:cubicBezTo>
                    <a:pt x="21482" y="24538"/>
                    <a:pt x="20515" y="24672"/>
                    <a:pt x="19581" y="24672"/>
                  </a:cubicBezTo>
                  <a:cubicBezTo>
                    <a:pt x="19114" y="24638"/>
                    <a:pt x="18647" y="24572"/>
                    <a:pt x="18246" y="24372"/>
                  </a:cubicBezTo>
                  <a:cubicBezTo>
                    <a:pt x="17846" y="24205"/>
                    <a:pt x="17479" y="23871"/>
                    <a:pt x="17146" y="23538"/>
                  </a:cubicBezTo>
                  <a:cubicBezTo>
                    <a:pt x="16445" y="22871"/>
                    <a:pt x="15811" y="22170"/>
                    <a:pt x="15211" y="21436"/>
                  </a:cubicBezTo>
                  <a:cubicBezTo>
                    <a:pt x="14577" y="20702"/>
                    <a:pt x="13977" y="19935"/>
                    <a:pt x="13410" y="19168"/>
                  </a:cubicBezTo>
                  <a:cubicBezTo>
                    <a:pt x="11075" y="16099"/>
                    <a:pt x="8873" y="12930"/>
                    <a:pt x="6705" y="9761"/>
                  </a:cubicBezTo>
                  <a:cubicBezTo>
                    <a:pt x="4537" y="6559"/>
                    <a:pt x="2435" y="3323"/>
                    <a:pt x="367" y="88"/>
                  </a:cubicBezTo>
                  <a:cubicBezTo>
                    <a:pt x="325" y="24"/>
                    <a:pt x="269" y="1"/>
                    <a:pt x="208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67"/>
            <p:cNvSpPr/>
            <p:nvPr/>
          </p:nvSpPr>
          <p:spPr>
            <a:xfrm>
              <a:off x="3208007" y="2573466"/>
              <a:ext cx="95011" cy="85281"/>
            </a:xfrm>
            <a:custGeom>
              <a:rect b="b" l="l" r="r" t="t"/>
              <a:pathLst>
                <a:path extrusionOk="0" h="4312" w="4804">
                  <a:moveTo>
                    <a:pt x="2407" y="1"/>
                  </a:moveTo>
                  <a:cubicBezTo>
                    <a:pt x="1475" y="1"/>
                    <a:pt x="609" y="619"/>
                    <a:pt x="334" y="1554"/>
                  </a:cubicBezTo>
                  <a:cubicBezTo>
                    <a:pt x="1" y="2722"/>
                    <a:pt x="668" y="3889"/>
                    <a:pt x="1802" y="4223"/>
                  </a:cubicBezTo>
                  <a:cubicBezTo>
                    <a:pt x="2006" y="4283"/>
                    <a:pt x="2211" y="4312"/>
                    <a:pt x="2414" y="4312"/>
                  </a:cubicBezTo>
                  <a:cubicBezTo>
                    <a:pt x="3339" y="4312"/>
                    <a:pt x="4197" y="3713"/>
                    <a:pt x="4470" y="2755"/>
                  </a:cubicBezTo>
                  <a:cubicBezTo>
                    <a:pt x="4804" y="1621"/>
                    <a:pt x="4137" y="420"/>
                    <a:pt x="3003" y="87"/>
                  </a:cubicBezTo>
                  <a:cubicBezTo>
                    <a:pt x="2804" y="28"/>
                    <a:pt x="2604" y="1"/>
                    <a:pt x="2407" y="1"/>
                  </a:cubicBezTo>
                  <a:close/>
                </a:path>
              </a:pathLst>
            </a:custGeom>
            <a:solidFill>
              <a:srgbClr val="5C4F5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67"/>
            <p:cNvSpPr/>
            <p:nvPr/>
          </p:nvSpPr>
          <p:spPr>
            <a:xfrm>
              <a:off x="3227132" y="2583730"/>
              <a:ext cx="41592" cy="37241"/>
            </a:xfrm>
            <a:custGeom>
              <a:rect b="b" l="l" r="r" t="t"/>
              <a:pathLst>
                <a:path extrusionOk="0" h="1883" w="2103">
                  <a:moveTo>
                    <a:pt x="1044" y="0"/>
                  </a:moveTo>
                  <a:cubicBezTo>
                    <a:pt x="638" y="0"/>
                    <a:pt x="272" y="255"/>
                    <a:pt x="134" y="668"/>
                  </a:cubicBezTo>
                  <a:cubicBezTo>
                    <a:pt x="1" y="1169"/>
                    <a:pt x="301" y="1703"/>
                    <a:pt x="801" y="1836"/>
                  </a:cubicBezTo>
                  <a:cubicBezTo>
                    <a:pt x="896" y="1867"/>
                    <a:pt x="990" y="1882"/>
                    <a:pt x="1083" y="1882"/>
                  </a:cubicBezTo>
                  <a:cubicBezTo>
                    <a:pt x="1479" y="1882"/>
                    <a:pt x="1834" y="1608"/>
                    <a:pt x="1969" y="1202"/>
                  </a:cubicBezTo>
                  <a:cubicBezTo>
                    <a:pt x="2102" y="702"/>
                    <a:pt x="1802" y="168"/>
                    <a:pt x="1302" y="35"/>
                  </a:cubicBezTo>
                  <a:cubicBezTo>
                    <a:pt x="1215" y="12"/>
                    <a:pt x="1129" y="0"/>
                    <a:pt x="1044" y="0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67"/>
            <p:cNvSpPr/>
            <p:nvPr/>
          </p:nvSpPr>
          <p:spPr>
            <a:xfrm>
              <a:off x="3211963" y="2581100"/>
              <a:ext cx="92381" cy="77844"/>
            </a:xfrm>
            <a:custGeom>
              <a:rect b="b" l="l" r="r" t="t"/>
              <a:pathLst>
                <a:path extrusionOk="0" h="3936" w="4671">
                  <a:moveTo>
                    <a:pt x="3403" y="1"/>
                  </a:moveTo>
                  <a:cubicBezTo>
                    <a:pt x="3670" y="334"/>
                    <a:pt x="3837" y="735"/>
                    <a:pt x="3837" y="1202"/>
                  </a:cubicBezTo>
                  <a:cubicBezTo>
                    <a:pt x="3837" y="2236"/>
                    <a:pt x="2969" y="3070"/>
                    <a:pt x="1935" y="3070"/>
                  </a:cubicBezTo>
                  <a:cubicBezTo>
                    <a:pt x="968" y="3070"/>
                    <a:pt x="201" y="2369"/>
                    <a:pt x="67" y="1435"/>
                  </a:cubicBezTo>
                  <a:lnTo>
                    <a:pt x="67" y="1435"/>
                  </a:lnTo>
                  <a:cubicBezTo>
                    <a:pt x="1" y="1902"/>
                    <a:pt x="67" y="2369"/>
                    <a:pt x="301" y="2803"/>
                  </a:cubicBezTo>
                  <a:cubicBezTo>
                    <a:pt x="712" y="3533"/>
                    <a:pt x="1450" y="3935"/>
                    <a:pt x="2206" y="3935"/>
                  </a:cubicBezTo>
                  <a:cubicBezTo>
                    <a:pt x="2556" y="3935"/>
                    <a:pt x="2909" y="3849"/>
                    <a:pt x="3236" y="3670"/>
                  </a:cubicBezTo>
                  <a:cubicBezTo>
                    <a:pt x="4304" y="3103"/>
                    <a:pt x="4671" y="1769"/>
                    <a:pt x="4104" y="735"/>
                  </a:cubicBezTo>
                  <a:cubicBezTo>
                    <a:pt x="3937" y="435"/>
                    <a:pt x="3670" y="168"/>
                    <a:pt x="3403" y="1"/>
                  </a:cubicBezTo>
                  <a:close/>
                </a:path>
              </a:pathLst>
            </a:custGeom>
            <a:solidFill>
              <a:srgbClr val="77515B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67"/>
            <p:cNvSpPr/>
            <p:nvPr/>
          </p:nvSpPr>
          <p:spPr>
            <a:xfrm>
              <a:off x="2661754" y="2613436"/>
              <a:ext cx="572658" cy="290294"/>
            </a:xfrm>
            <a:custGeom>
              <a:rect b="b" l="l" r="r" t="t"/>
              <a:pathLst>
                <a:path extrusionOk="0" h="14678" w="28955">
                  <a:moveTo>
                    <a:pt x="28254" y="0"/>
                  </a:moveTo>
                  <a:lnTo>
                    <a:pt x="1" y="14544"/>
                  </a:lnTo>
                  <a:lnTo>
                    <a:pt x="101" y="14678"/>
                  </a:lnTo>
                  <a:lnTo>
                    <a:pt x="28955" y="1201"/>
                  </a:lnTo>
                  <a:lnTo>
                    <a:pt x="28254" y="0"/>
                  </a:ln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67"/>
            <p:cNvSpPr/>
            <p:nvPr/>
          </p:nvSpPr>
          <p:spPr>
            <a:xfrm>
              <a:off x="3467942" y="2698656"/>
              <a:ext cx="343733" cy="972361"/>
            </a:xfrm>
            <a:custGeom>
              <a:rect b="b" l="l" r="r" t="t"/>
              <a:pathLst>
                <a:path extrusionOk="0" h="49165" w="17380">
                  <a:moveTo>
                    <a:pt x="15109" y="1"/>
                  </a:moveTo>
                  <a:cubicBezTo>
                    <a:pt x="14891" y="1"/>
                    <a:pt x="14682" y="14"/>
                    <a:pt x="14477" y="28"/>
                  </a:cubicBezTo>
                  <a:cubicBezTo>
                    <a:pt x="13977" y="61"/>
                    <a:pt x="13510" y="161"/>
                    <a:pt x="13043" y="228"/>
                  </a:cubicBezTo>
                  <a:cubicBezTo>
                    <a:pt x="11175" y="628"/>
                    <a:pt x="9440" y="1195"/>
                    <a:pt x="7706" y="1796"/>
                  </a:cubicBezTo>
                  <a:cubicBezTo>
                    <a:pt x="5938" y="2396"/>
                    <a:pt x="4237" y="3063"/>
                    <a:pt x="2535" y="3797"/>
                  </a:cubicBezTo>
                  <a:cubicBezTo>
                    <a:pt x="2535" y="3797"/>
                    <a:pt x="2502" y="3797"/>
                    <a:pt x="2502" y="3831"/>
                  </a:cubicBezTo>
                  <a:cubicBezTo>
                    <a:pt x="1968" y="4064"/>
                    <a:pt x="1768" y="4698"/>
                    <a:pt x="2002" y="5232"/>
                  </a:cubicBezTo>
                  <a:cubicBezTo>
                    <a:pt x="2192" y="5589"/>
                    <a:pt x="2553" y="5810"/>
                    <a:pt x="2938" y="5810"/>
                  </a:cubicBezTo>
                  <a:cubicBezTo>
                    <a:pt x="3092" y="5810"/>
                    <a:pt x="3250" y="5775"/>
                    <a:pt x="3403" y="5699"/>
                  </a:cubicBezTo>
                  <a:cubicBezTo>
                    <a:pt x="5037" y="4931"/>
                    <a:pt x="6672" y="4197"/>
                    <a:pt x="8340" y="3530"/>
                  </a:cubicBezTo>
                  <a:cubicBezTo>
                    <a:pt x="10007" y="2863"/>
                    <a:pt x="11709" y="2229"/>
                    <a:pt x="13410" y="1829"/>
                  </a:cubicBezTo>
                  <a:cubicBezTo>
                    <a:pt x="13810" y="1729"/>
                    <a:pt x="14244" y="1629"/>
                    <a:pt x="14644" y="1596"/>
                  </a:cubicBezTo>
                  <a:cubicBezTo>
                    <a:pt x="14879" y="1557"/>
                    <a:pt x="15124" y="1540"/>
                    <a:pt x="15342" y="1540"/>
                  </a:cubicBezTo>
                  <a:cubicBezTo>
                    <a:pt x="15495" y="1540"/>
                    <a:pt x="15634" y="1548"/>
                    <a:pt x="15745" y="1562"/>
                  </a:cubicBezTo>
                  <a:cubicBezTo>
                    <a:pt x="15841" y="1586"/>
                    <a:pt x="15885" y="1628"/>
                    <a:pt x="15903" y="1636"/>
                  </a:cubicBezTo>
                  <a:lnTo>
                    <a:pt x="15903" y="1636"/>
                  </a:lnTo>
                  <a:cubicBezTo>
                    <a:pt x="15907" y="1659"/>
                    <a:pt x="15912" y="1698"/>
                    <a:pt x="15912" y="1762"/>
                  </a:cubicBezTo>
                  <a:cubicBezTo>
                    <a:pt x="15878" y="2063"/>
                    <a:pt x="15745" y="2496"/>
                    <a:pt x="15578" y="2897"/>
                  </a:cubicBezTo>
                  <a:cubicBezTo>
                    <a:pt x="14944" y="4531"/>
                    <a:pt x="14110" y="6166"/>
                    <a:pt x="13310" y="7767"/>
                  </a:cubicBezTo>
                  <a:cubicBezTo>
                    <a:pt x="11642" y="10969"/>
                    <a:pt x="9841" y="14138"/>
                    <a:pt x="8006" y="17273"/>
                  </a:cubicBezTo>
                  <a:cubicBezTo>
                    <a:pt x="6205" y="20409"/>
                    <a:pt x="4337" y="23545"/>
                    <a:pt x="2435" y="26647"/>
                  </a:cubicBezTo>
                  <a:cubicBezTo>
                    <a:pt x="2402" y="26714"/>
                    <a:pt x="2402" y="26747"/>
                    <a:pt x="2369" y="26814"/>
                  </a:cubicBezTo>
                  <a:cubicBezTo>
                    <a:pt x="1802" y="30583"/>
                    <a:pt x="1234" y="34386"/>
                    <a:pt x="701" y="38188"/>
                  </a:cubicBezTo>
                  <a:cubicBezTo>
                    <a:pt x="467" y="40090"/>
                    <a:pt x="200" y="41991"/>
                    <a:pt x="34" y="43893"/>
                  </a:cubicBezTo>
                  <a:cubicBezTo>
                    <a:pt x="0" y="44159"/>
                    <a:pt x="0" y="44393"/>
                    <a:pt x="0" y="44660"/>
                  </a:cubicBezTo>
                  <a:cubicBezTo>
                    <a:pt x="0" y="44693"/>
                    <a:pt x="0" y="44726"/>
                    <a:pt x="0" y="44760"/>
                  </a:cubicBezTo>
                  <a:cubicBezTo>
                    <a:pt x="0" y="44793"/>
                    <a:pt x="34" y="44927"/>
                    <a:pt x="34" y="44927"/>
                  </a:cubicBezTo>
                  <a:lnTo>
                    <a:pt x="134" y="45127"/>
                  </a:lnTo>
                  <a:cubicBezTo>
                    <a:pt x="167" y="45227"/>
                    <a:pt x="234" y="45360"/>
                    <a:pt x="300" y="45460"/>
                  </a:cubicBezTo>
                  <a:cubicBezTo>
                    <a:pt x="534" y="45894"/>
                    <a:pt x="801" y="46294"/>
                    <a:pt x="1068" y="46695"/>
                  </a:cubicBezTo>
                  <a:cubicBezTo>
                    <a:pt x="1601" y="47495"/>
                    <a:pt x="2135" y="48296"/>
                    <a:pt x="2702" y="49063"/>
                  </a:cubicBezTo>
                  <a:cubicBezTo>
                    <a:pt x="2745" y="49128"/>
                    <a:pt x="2830" y="49164"/>
                    <a:pt x="2912" y="49164"/>
                  </a:cubicBezTo>
                  <a:cubicBezTo>
                    <a:pt x="2956" y="49164"/>
                    <a:pt x="3000" y="49153"/>
                    <a:pt x="3036" y="49130"/>
                  </a:cubicBezTo>
                  <a:cubicBezTo>
                    <a:pt x="3169" y="49063"/>
                    <a:pt x="3169" y="48896"/>
                    <a:pt x="3102" y="48763"/>
                  </a:cubicBezTo>
                  <a:cubicBezTo>
                    <a:pt x="2569" y="47995"/>
                    <a:pt x="2035" y="47195"/>
                    <a:pt x="1535" y="46394"/>
                  </a:cubicBezTo>
                  <a:cubicBezTo>
                    <a:pt x="1268" y="45994"/>
                    <a:pt x="1034" y="45594"/>
                    <a:pt x="801" y="45160"/>
                  </a:cubicBezTo>
                  <a:cubicBezTo>
                    <a:pt x="734" y="45060"/>
                    <a:pt x="701" y="44960"/>
                    <a:pt x="667" y="44860"/>
                  </a:cubicBezTo>
                  <a:lnTo>
                    <a:pt x="601" y="44726"/>
                  </a:lnTo>
                  <a:cubicBezTo>
                    <a:pt x="584" y="44710"/>
                    <a:pt x="584" y="44710"/>
                    <a:pt x="588" y="44710"/>
                  </a:cubicBezTo>
                  <a:cubicBezTo>
                    <a:pt x="592" y="44710"/>
                    <a:pt x="601" y="44710"/>
                    <a:pt x="601" y="44693"/>
                  </a:cubicBezTo>
                  <a:lnTo>
                    <a:pt x="601" y="44626"/>
                  </a:lnTo>
                  <a:cubicBezTo>
                    <a:pt x="601" y="44426"/>
                    <a:pt x="601" y="44193"/>
                    <a:pt x="634" y="43959"/>
                  </a:cubicBezTo>
                  <a:cubicBezTo>
                    <a:pt x="834" y="42058"/>
                    <a:pt x="1134" y="40190"/>
                    <a:pt x="1435" y="38289"/>
                  </a:cubicBezTo>
                  <a:cubicBezTo>
                    <a:pt x="1997" y="34547"/>
                    <a:pt x="2626" y="30773"/>
                    <a:pt x="3288" y="27032"/>
                  </a:cubicBezTo>
                  <a:lnTo>
                    <a:pt x="3288" y="27032"/>
                  </a:lnTo>
                  <a:cubicBezTo>
                    <a:pt x="5205" y="23990"/>
                    <a:pt x="7122" y="20915"/>
                    <a:pt x="8973" y="17841"/>
                  </a:cubicBezTo>
                  <a:cubicBezTo>
                    <a:pt x="10841" y="14705"/>
                    <a:pt x="12709" y="11569"/>
                    <a:pt x="14477" y="8367"/>
                  </a:cubicBezTo>
                  <a:cubicBezTo>
                    <a:pt x="15345" y="6766"/>
                    <a:pt x="16178" y="5165"/>
                    <a:pt x="16912" y="3397"/>
                  </a:cubicBezTo>
                  <a:cubicBezTo>
                    <a:pt x="17079" y="2963"/>
                    <a:pt x="17246" y="2530"/>
                    <a:pt x="17346" y="1929"/>
                  </a:cubicBezTo>
                  <a:cubicBezTo>
                    <a:pt x="17379" y="1629"/>
                    <a:pt x="17379" y="1162"/>
                    <a:pt x="17079" y="762"/>
                  </a:cubicBezTo>
                  <a:cubicBezTo>
                    <a:pt x="16812" y="361"/>
                    <a:pt x="16412" y="195"/>
                    <a:pt x="16112" y="128"/>
                  </a:cubicBezTo>
                  <a:cubicBezTo>
                    <a:pt x="15756" y="29"/>
                    <a:pt x="15425" y="1"/>
                    <a:pt x="15109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67"/>
            <p:cNvSpPr/>
            <p:nvPr/>
          </p:nvSpPr>
          <p:spPr>
            <a:xfrm>
              <a:off x="3105758" y="2582266"/>
              <a:ext cx="194630" cy="145523"/>
            </a:xfrm>
            <a:custGeom>
              <a:rect b="b" l="l" r="r" t="t"/>
              <a:pathLst>
                <a:path extrusionOk="0" h="7358" w="9841">
                  <a:moveTo>
                    <a:pt x="6013" y="1"/>
                  </a:moveTo>
                  <a:cubicBezTo>
                    <a:pt x="5933" y="1"/>
                    <a:pt x="5852" y="3"/>
                    <a:pt x="5771" y="9"/>
                  </a:cubicBezTo>
                  <a:cubicBezTo>
                    <a:pt x="3736" y="175"/>
                    <a:pt x="0" y="2244"/>
                    <a:pt x="134" y="4278"/>
                  </a:cubicBezTo>
                  <a:cubicBezTo>
                    <a:pt x="292" y="6208"/>
                    <a:pt x="3869" y="7358"/>
                    <a:pt x="5946" y="7358"/>
                  </a:cubicBezTo>
                  <a:cubicBezTo>
                    <a:pt x="6059" y="7358"/>
                    <a:pt x="6168" y="7354"/>
                    <a:pt x="6271" y="7347"/>
                  </a:cubicBezTo>
                  <a:cubicBezTo>
                    <a:pt x="8306" y="7214"/>
                    <a:pt x="9841" y="5446"/>
                    <a:pt x="9674" y="3411"/>
                  </a:cubicBezTo>
                  <a:cubicBezTo>
                    <a:pt x="9546" y="1491"/>
                    <a:pt x="7913" y="1"/>
                    <a:pt x="601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67"/>
            <p:cNvSpPr/>
            <p:nvPr/>
          </p:nvSpPr>
          <p:spPr>
            <a:xfrm>
              <a:off x="3107063" y="2612111"/>
              <a:ext cx="193325" cy="118111"/>
            </a:xfrm>
            <a:custGeom>
              <a:rect b="b" l="l" r="r" t="t"/>
              <a:pathLst>
                <a:path extrusionOk="0" h="5972" w="9775">
                  <a:moveTo>
                    <a:pt x="9608" y="1902"/>
                  </a:moveTo>
                  <a:cubicBezTo>
                    <a:pt x="9574" y="1335"/>
                    <a:pt x="9408" y="768"/>
                    <a:pt x="9107" y="301"/>
                  </a:cubicBezTo>
                  <a:cubicBezTo>
                    <a:pt x="8740" y="1402"/>
                    <a:pt x="7540" y="1802"/>
                    <a:pt x="6172" y="1635"/>
                  </a:cubicBezTo>
                  <a:cubicBezTo>
                    <a:pt x="5038" y="1468"/>
                    <a:pt x="4337" y="735"/>
                    <a:pt x="3337" y="268"/>
                  </a:cubicBezTo>
                  <a:cubicBezTo>
                    <a:pt x="2903" y="67"/>
                    <a:pt x="2436" y="1"/>
                    <a:pt x="1969" y="1"/>
                  </a:cubicBezTo>
                  <a:cubicBezTo>
                    <a:pt x="835" y="801"/>
                    <a:pt x="1" y="1802"/>
                    <a:pt x="68" y="2769"/>
                  </a:cubicBezTo>
                  <a:cubicBezTo>
                    <a:pt x="234" y="4804"/>
                    <a:pt x="4204" y="5972"/>
                    <a:pt x="6205" y="5838"/>
                  </a:cubicBezTo>
                  <a:cubicBezTo>
                    <a:pt x="8240" y="5705"/>
                    <a:pt x="9775" y="3937"/>
                    <a:pt x="9608" y="1902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67"/>
            <p:cNvSpPr/>
            <p:nvPr/>
          </p:nvSpPr>
          <p:spPr>
            <a:xfrm>
              <a:off x="3100477" y="2589248"/>
              <a:ext cx="95011" cy="85281"/>
            </a:xfrm>
            <a:custGeom>
              <a:rect b="b" l="l" r="r" t="t"/>
              <a:pathLst>
                <a:path extrusionOk="0" h="4312" w="4804">
                  <a:moveTo>
                    <a:pt x="2390" y="1"/>
                  </a:moveTo>
                  <a:cubicBezTo>
                    <a:pt x="1465" y="1"/>
                    <a:pt x="608" y="599"/>
                    <a:pt x="334" y="1557"/>
                  </a:cubicBezTo>
                  <a:cubicBezTo>
                    <a:pt x="0" y="2691"/>
                    <a:pt x="667" y="3892"/>
                    <a:pt x="1802" y="4226"/>
                  </a:cubicBezTo>
                  <a:cubicBezTo>
                    <a:pt x="2000" y="4284"/>
                    <a:pt x="2200" y="4312"/>
                    <a:pt x="2398" y="4312"/>
                  </a:cubicBezTo>
                  <a:cubicBezTo>
                    <a:pt x="3329" y="4312"/>
                    <a:pt x="4195" y="3694"/>
                    <a:pt x="4470" y="2758"/>
                  </a:cubicBezTo>
                  <a:cubicBezTo>
                    <a:pt x="4804" y="1624"/>
                    <a:pt x="4137" y="423"/>
                    <a:pt x="3002" y="89"/>
                  </a:cubicBezTo>
                  <a:cubicBezTo>
                    <a:pt x="2799" y="29"/>
                    <a:pt x="2593" y="1"/>
                    <a:pt x="2390" y="1"/>
                  </a:cubicBezTo>
                  <a:close/>
                </a:path>
              </a:pathLst>
            </a:custGeom>
            <a:solidFill>
              <a:srgbClr val="5C4F5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67"/>
            <p:cNvSpPr/>
            <p:nvPr/>
          </p:nvSpPr>
          <p:spPr>
            <a:xfrm>
              <a:off x="3119602" y="2599315"/>
              <a:ext cx="41592" cy="37241"/>
            </a:xfrm>
            <a:custGeom>
              <a:rect b="b" l="l" r="r" t="t"/>
              <a:pathLst>
                <a:path extrusionOk="0" h="1883" w="2103">
                  <a:moveTo>
                    <a:pt x="1021" y="1"/>
                  </a:moveTo>
                  <a:cubicBezTo>
                    <a:pt x="624" y="1"/>
                    <a:pt x="269" y="275"/>
                    <a:pt x="134" y="681"/>
                  </a:cubicBezTo>
                  <a:cubicBezTo>
                    <a:pt x="1" y="1181"/>
                    <a:pt x="301" y="1682"/>
                    <a:pt x="801" y="1849"/>
                  </a:cubicBezTo>
                  <a:cubicBezTo>
                    <a:pt x="888" y="1872"/>
                    <a:pt x="974" y="1883"/>
                    <a:pt x="1059" y="1883"/>
                  </a:cubicBezTo>
                  <a:cubicBezTo>
                    <a:pt x="1465" y="1883"/>
                    <a:pt x="1831" y="1629"/>
                    <a:pt x="1969" y="1215"/>
                  </a:cubicBezTo>
                  <a:cubicBezTo>
                    <a:pt x="2102" y="714"/>
                    <a:pt x="1802" y="181"/>
                    <a:pt x="1302" y="47"/>
                  </a:cubicBezTo>
                  <a:cubicBezTo>
                    <a:pt x="1207" y="16"/>
                    <a:pt x="1113" y="1"/>
                    <a:pt x="1021" y="1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67"/>
            <p:cNvSpPr/>
            <p:nvPr/>
          </p:nvSpPr>
          <p:spPr>
            <a:xfrm>
              <a:off x="3104433" y="2596289"/>
              <a:ext cx="92381" cy="78141"/>
            </a:xfrm>
            <a:custGeom>
              <a:rect b="b" l="l" r="r" t="t"/>
              <a:pathLst>
                <a:path extrusionOk="0" h="3951" w="4671">
                  <a:moveTo>
                    <a:pt x="3403" y="0"/>
                  </a:moveTo>
                  <a:cubicBezTo>
                    <a:pt x="3670" y="334"/>
                    <a:pt x="3837" y="767"/>
                    <a:pt x="3837" y="1234"/>
                  </a:cubicBezTo>
                  <a:cubicBezTo>
                    <a:pt x="3837" y="2248"/>
                    <a:pt x="3003" y="3070"/>
                    <a:pt x="1995" y="3070"/>
                  </a:cubicBezTo>
                  <a:cubicBezTo>
                    <a:pt x="1975" y="3070"/>
                    <a:pt x="1955" y="3070"/>
                    <a:pt x="1935" y="3069"/>
                  </a:cubicBezTo>
                  <a:cubicBezTo>
                    <a:pt x="968" y="3069"/>
                    <a:pt x="201" y="2368"/>
                    <a:pt x="67" y="1468"/>
                  </a:cubicBezTo>
                  <a:lnTo>
                    <a:pt x="67" y="1468"/>
                  </a:lnTo>
                  <a:cubicBezTo>
                    <a:pt x="0" y="1901"/>
                    <a:pt x="67" y="2402"/>
                    <a:pt x="301" y="2835"/>
                  </a:cubicBezTo>
                  <a:cubicBezTo>
                    <a:pt x="710" y="3540"/>
                    <a:pt x="1444" y="3950"/>
                    <a:pt x="2198" y="3950"/>
                  </a:cubicBezTo>
                  <a:cubicBezTo>
                    <a:pt x="2550" y="3950"/>
                    <a:pt x="2907" y="3861"/>
                    <a:pt x="3236" y="3669"/>
                  </a:cubicBezTo>
                  <a:cubicBezTo>
                    <a:pt x="4304" y="3102"/>
                    <a:pt x="4670" y="1801"/>
                    <a:pt x="4103" y="767"/>
                  </a:cubicBezTo>
                  <a:cubicBezTo>
                    <a:pt x="3937" y="434"/>
                    <a:pt x="3670" y="200"/>
                    <a:pt x="3403" y="0"/>
                  </a:cubicBezTo>
                  <a:close/>
                </a:path>
              </a:pathLst>
            </a:custGeom>
            <a:solidFill>
              <a:srgbClr val="77515B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67"/>
            <p:cNvSpPr/>
            <p:nvPr/>
          </p:nvSpPr>
          <p:spPr>
            <a:xfrm>
              <a:off x="3144680" y="2609777"/>
              <a:ext cx="481602" cy="342250"/>
            </a:xfrm>
            <a:custGeom>
              <a:rect b="b" l="l" r="r" t="t"/>
              <a:pathLst>
                <a:path extrusionOk="0" h="17305" w="24351">
                  <a:moveTo>
                    <a:pt x="14261" y="0"/>
                  </a:moveTo>
                  <a:cubicBezTo>
                    <a:pt x="9762" y="0"/>
                    <a:pt x="2057" y="3053"/>
                    <a:pt x="1101" y="6356"/>
                  </a:cubicBezTo>
                  <a:cubicBezTo>
                    <a:pt x="0" y="10126"/>
                    <a:pt x="8139" y="15830"/>
                    <a:pt x="11942" y="16931"/>
                  </a:cubicBezTo>
                  <a:cubicBezTo>
                    <a:pt x="12773" y="17181"/>
                    <a:pt x="13734" y="17304"/>
                    <a:pt x="14738" y="17304"/>
                  </a:cubicBezTo>
                  <a:cubicBezTo>
                    <a:pt x="18290" y="17304"/>
                    <a:pt x="22392" y="15759"/>
                    <a:pt x="23250" y="12794"/>
                  </a:cubicBezTo>
                  <a:cubicBezTo>
                    <a:pt x="24351" y="8992"/>
                    <a:pt x="19848" y="1320"/>
                    <a:pt x="16045" y="219"/>
                  </a:cubicBezTo>
                  <a:cubicBezTo>
                    <a:pt x="15546" y="70"/>
                    <a:pt x="14940" y="0"/>
                    <a:pt x="1426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67"/>
            <p:cNvSpPr/>
            <p:nvPr/>
          </p:nvSpPr>
          <p:spPr>
            <a:xfrm>
              <a:off x="3285198" y="2609480"/>
              <a:ext cx="205192" cy="46912"/>
            </a:xfrm>
            <a:custGeom>
              <a:rect b="b" l="l" r="r" t="t"/>
              <a:pathLst>
                <a:path extrusionOk="0" h="2372" w="10375">
                  <a:moveTo>
                    <a:pt x="7306" y="0"/>
                  </a:moveTo>
                  <a:cubicBezTo>
                    <a:pt x="5237" y="0"/>
                    <a:pt x="2502" y="634"/>
                    <a:pt x="0" y="1635"/>
                  </a:cubicBezTo>
                  <a:cubicBezTo>
                    <a:pt x="100" y="1701"/>
                    <a:pt x="200" y="1735"/>
                    <a:pt x="334" y="1768"/>
                  </a:cubicBezTo>
                  <a:cubicBezTo>
                    <a:pt x="458" y="1789"/>
                    <a:pt x="589" y="1797"/>
                    <a:pt x="723" y="1797"/>
                  </a:cubicBezTo>
                  <a:cubicBezTo>
                    <a:pt x="1021" y="1797"/>
                    <a:pt x="1336" y="1758"/>
                    <a:pt x="1635" y="1735"/>
                  </a:cubicBezTo>
                  <a:cubicBezTo>
                    <a:pt x="2269" y="1735"/>
                    <a:pt x="2902" y="1835"/>
                    <a:pt x="3536" y="1968"/>
                  </a:cubicBezTo>
                  <a:cubicBezTo>
                    <a:pt x="4540" y="2160"/>
                    <a:pt x="5700" y="2372"/>
                    <a:pt x="6811" y="2372"/>
                  </a:cubicBezTo>
                  <a:cubicBezTo>
                    <a:pt x="8213" y="2372"/>
                    <a:pt x="9537" y="2036"/>
                    <a:pt x="10374" y="901"/>
                  </a:cubicBezTo>
                  <a:cubicBezTo>
                    <a:pt x="9874" y="601"/>
                    <a:pt x="9407" y="367"/>
                    <a:pt x="8940" y="234"/>
                  </a:cubicBezTo>
                  <a:cubicBezTo>
                    <a:pt x="8540" y="100"/>
                    <a:pt x="8106" y="34"/>
                    <a:pt x="7606" y="34"/>
                  </a:cubicBezTo>
                  <a:cubicBezTo>
                    <a:pt x="7579" y="88"/>
                    <a:pt x="7529" y="143"/>
                    <a:pt x="7457" y="143"/>
                  </a:cubicBezTo>
                  <a:cubicBezTo>
                    <a:pt x="7441" y="143"/>
                    <a:pt x="7424" y="140"/>
                    <a:pt x="7406" y="134"/>
                  </a:cubicBezTo>
                  <a:cubicBezTo>
                    <a:pt x="7339" y="100"/>
                    <a:pt x="7306" y="67"/>
                    <a:pt x="7306" y="0"/>
                  </a:cubicBezTo>
                  <a:close/>
                </a:path>
              </a:pathLst>
            </a:custGeom>
            <a:solidFill>
              <a:srgbClr val="88434E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67"/>
            <p:cNvSpPr/>
            <p:nvPr/>
          </p:nvSpPr>
          <p:spPr>
            <a:xfrm>
              <a:off x="3144680" y="2665549"/>
              <a:ext cx="474363" cy="301508"/>
            </a:xfrm>
            <a:custGeom>
              <a:rect b="b" l="l" r="r" t="t"/>
              <a:pathLst>
                <a:path extrusionOk="0" h="15245" w="23985">
                  <a:moveTo>
                    <a:pt x="19981" y="468"/>
                  </a:moveTo>
                  <a:cubicBezTo>
                    <a:pt x="18347" y="301"/>
                    <a:pt x="16679" y="368"/>
                    <a:pt x="15278" y="1201"/>
                  </a:cubicBezTo>
                  <a:cubicBezTo>
                    <a:pt x="13777" y="2102"/>
                    <a:pt x="13210" y="3603"/>
                    <a:pt x="12576" y="5138"/>
                  </a:cubicBezTo>
                  <a:cubicBezTo>
                    <a:pt x="11875" y="6772"/>
                    <a:pt x="10374" y="8607"/>
                    <a:pt x="8373" y="8407"/>
                  </a:cubicBezTo>
                  <a:cubicBezTo>
                    <a:pt x="6939" y="8273"/>
                    <a:pt x="6171" y="6872"/>
                    <a:pt x="5704" y="5671"/>
                  </a:cubicBezTo>
                  <a:cubicBezTo>
                    <a:pt x="5037" y="3870"/>
                    <a:pt x="4804" y="1902"/>
                    <a:pt x="4637" y="1"/>
                  </a:cubicBezTo>
                  <a:cubicBezTo>
                    <a:pt x="2836" y="1035"/>
                    <a:pt x="1468" y="2269"/>
                    <a:pt x="1101" y="3536"/>
                  </a:cubicBezTo>
                  <a:cubicBezTo>
                    <a:pt x="0" y="7306"/>
                    <a:pt x="8139" y="13010"/>
                    <a:pt x="11942" y="14111"/>
                  </a:cubicBezTo>
                  <a:cubicBezTo>
                    <a:pt x="15711" y="15245"/>
                    <a:pt x="22149" y="13777"/>
                    <a:pt x="23250" y="9974"/>
                  </a:cubicBezTo>
                  <a:cubicBezTo>
                    <a:pt x="23984" y="7506"/>
                    <a:pt x="22283" y="3370"/>
                    <a:pt x="19981" y="468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67"/>
            <p:cNvSpPr/>
            <p:nvPr/>
          </p:nvSpPr>
          <p:spPr>
            <a:xfrm>
              <a:off x="3383492" y="2709712"/>
              <a:ext cx="297552" cy="266878"/>
            </a:xfrm>
            <a:custGeom>
              <a:rect b="b" l="l" r="r" t="t"/>
              <a:pathLst>
                <a:path extrusionOk="0" h="13494" w="15045">
                  <a:moveTo>
                    <a:pt x="7522" y="0"/>
                  </a:moveTo>
                  <a:cubicBezTo>
                    <a:pt x="4606" y="0"/>
                    <a:pt x="1920" y="1904"/>
                    <a:pt x="1068" y="4873"/>
                  </a:cubicBezTo>
                  <a:cubicBezTo>
                    <a:pt x="1" y="8442"/>
                    <a:pt x="2069" y="12178"/>
                    <a:pt x="5638" y="13212"/>
                  </a:cubicBezTo>
                  <a:cubicBezTo>
                    <a:pt x="6275" y="13403"/>
                    <a:pt x="6919" y="13493"/>
                    <a:pt x="7552" y="13493"/>
                  </a:cubicBezTo>
                  <a:cubicBezTo>
                    <a:pt x="10466" y="13493"/>
                    <a:pt x="13161" y="11574"/>
                    <a:pt x="14011" y="8642"/>
                  </a:cubicBezTo>
                  <a:cubicBezTo>
                    <a:pt x="15045" y="5039"/>
                    <a:pt x="13010" y="1303"/>
                    <a:pt x="9407" y="269"/>
                  </a:cubicBezTo>
                  <a:cubicBezTo>
                    <a:pt x="8779" y="87"/>
                    <a:pt x="8145" y="0"/>
                    <a:pt x="7522" y="0"/>
                  </a:cubicBezTo>
                  <a:close/>
                </a:path>
              </a:pathLst>
            </a:custGeom>
            <a:solidFill>
              <a:srgbClr val="3D2B2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67"/>
            <p:cNvSpPr/>
            <p:nvPr/>
          </p:nvSpPr>
          <p:spPr>
            <a:xfrm>
              <a:off x="3383492" y="2746043"/>
              <a:ext cx="291619" cy="230309"/>
            </a:xfrm>
            <a:custGeom>
              <a:rect b="b" l="l" r="r" t="t"/>
              <a:pathLst>
                <a:path extrusionOk="0" h="11645" w="14745">
                  <a:moveTo>
                    <a:pt x="12176" y="0"/>
                  </a:moveTo>
                  <a:cubicBezTo>
                    <a:pt x="10942" y="234"/>
                    <a:pt x="9774" y="634"/>
                    <a:pt x="8773" y="1368"/>
                  </a:cubicBezTo>
                  <a:cubicBezTo>
                    <a:pt x="7372" y="2369"/>
                    <a:pt x="6505" y="3903"/>
                    <a:pt x="5771" y="5404"/>
                  </a:cubicBezTo>
                  <a:cubicBezTo>
                    <a:pt x="5722" y="5453"/>
                    <a:pt x="5674" y="5484"/>
                    <a:pt x="5625" y="5484"/>
                  </a:cubicBezTo>
                  <a:cubicBezTo>
                    <a:pt x="5607" y="5484"/>
                    <a:pt x="5589" y="5480"/>
                    <a:pt x="5571" y="5471"/>
                  </a:cubicBezTo>
                  <a:cubicBezTo>
                    <a:pt x="3036" y="5037"/>
                    <a:pt x="2469" y="2669"/>
                    <a:pt x="2536" y="400"/>
                  </a:cubicBezTo>
                  <a:lnTo>
                    <a:pt x="2536" y="400"/>
                  </a:lnTo>
                  <a:cubicBezTo>
                    <a:pt x="1869" y="1134"/>
                    <a:pt x="1335" y="2002"/>
                    <a:pt x="1068" y="3036"/>
                  </a:cubicBezTo>
                  <a:cubicBezTo>
                    <a:pt x="1" y="6605"/>
                    <a:pt x="2069" y="10341"/>
                    <a:pt x="5638" y="11375"/>
                  </a:cubicBezTo>
                  <a:cubicBezTo>
                    <a:pt x="6267" y="11557"/>
                    <a:pt x="6902" y="11644"/>
                    <a:pt x="7528" y="11644"/>
                  </a:cubicBezTo>
                  <a:cubicBezTo>
                    <a:pt x="10451" y="11644"/>
                    <a:pt x="13159" y="9745"/>
                    <a:pt x="14011" y="6805"/>
                  </a:cubicBezTo>
                  <a:cubicBezTo>
                    <a:pt x="14744" y="4270"/>
                    <a:pt x="13944" y="1701"/>
                    <a:pt x="12176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67"/>
            <p:cNvSpPr/>
            <p:nvPr/>
          </p:nvSpPr>
          <p:spPr>
            <a:xfrm>
              <a:off x="2471100" y="2811348"/>
              <a:ext cx="976415" cy="880099"/>
            </a:xfrm>
            <a:custGeom>
              <a:rect b="b" l="l" r="r" t="t"/>
              <a:pathLst>
                <a:path extrusionOk="0" h="44500" w="49370">
                  <a:moveTo>
                    <a:pt x="6807" y="43741"/>
                  </a:moveTo>
                  <a:lnTo>
                    <a:pt x="6807" y="43741"/>
                  </a:lnTo>
                  <a:cubicBezTo>
                    <a:pt x="6805" y="43747"/>
                    <a:pt x="6805" y="43755"/>
                    <a:pt x="6805" y="43765"/>
                  </a:cubicBezTo>
                  <a:cubicBezTo>
                    <a:pt x="6784" y="43765"/>
                    <a:pt x="6790" y="43751"/>
                    <a:pt x="6807" y="43741"/>
                  </a:cubicBezTo>
                  <a:close/>
                  <a:moveTo>
                    <a:pt x="39028" y="1"/>
                  </a:moveTo>
                  <a:cubicBezTo>
                    <a:pt x="37527" y="1"/>
                    <a:pt x="36026" y="34"/>
                    <a:pt x="34525" y="101"/>
                  </a:cubicBezTo>
                  <a:cubicBezTo>
                    <a:pt x="33758" y="167"/>
                    <a:pt x="32991" y="234"/>
                    <a:pt x="32224" y="334"/>
                  </a:cubicBezTo>
                  <a:cubicBezTo>
                    <a:pt x="31490" y="401"/>
                    <a:pt x="30723" y="534"/>
                    <a:pt x="29922" y="734"/>
                  </a:cubicBezTo>
                  <a:lnTo>
                    <a:pt x="29355" y="868"/>
                  </a:lnTo>
                  <a:cubicBezTo>
                    <a:pt x="29155" y="935"/>
                    <a:pt x="28955" y="1001"/>
                    <a:pt x="28754" y="1101"/>
                  </a:cubicBezTo>
                  <a:lnTo>
                    <a:pt x="28421" y="1235"/>
                  </a:lnTo>
                  <a:cubicBezTo>
                    <a:pt x="28321" y="1268"/>
                    <a:pt x="28221" y="1301"/>
                    <a:pt x="28121" y="1368"/>
                  </a:cubicBezTo>
                  <a:lnTo>
                    <a:pt x="27820" y="1568"/>
                  </a:lnTo>
                  <a:cubicBezTo>
                    <a:pt x="27720" y="1635"/>
                    <a:pt x="27620" y="1702"/>
                    <a:pt x="27520" y="1768"/>
                  </a:cubicBezTo>
                  <a:cubicBezTo>
                    <a:pt x="26820" y="2369"/>
                    <a:pt x="26319" y="3036"/>
                    <a:pt x="25886" y="3703"/>
                  </a:cubicBezTo>
                  <a:cubicBezTo>
                    <a:pt x="25085" y="5104"/>
                    <a:pt x="24551" y="6539"/>
                    <a:pt x="24051" y="7973"/>
                  </a:cubicBezTo>
                  <a:cubicBezTo>
                    <a:pt x="23152" y="10869"/>
                    <a:pt x="22553" y="13765"/>
                    <a:pt x="22119" y="16727"/>
                  </a:cubicBezTo>
                  <a:lnTo>
                    <a:pt x="22119" y="16727"/>
                  </a:lnTo>
                  <a:cubicBezTo>
                    <a:pt x="19149" y="22271"/>
                    <a:pt x="16146" y="27814"/>
                    <a:pt x="13110" y="33324"/>
                  </a:cubicBezTo>
                  <a:cubicBezTo>
                    <a:pt x="11542" y="36093"/>
                    <a:pt x="9974" y="38895"/>
                    <a:pt x="8307" y="41564"/>
                  </a:cubicBezTo>
                  <a:cubicBezTo>
                    <a:pt x="7906" y="42231"/>
                    <a:pt x="7473" y="42931"/>
                    <a:pt x="7006" y="43498"/>
                  </a:cubicBezTo>
                  <a:cubicBezTo>
                    <a:pt x="6972" y="43565"/>
                    <a:pt x="6906" y="43665"/>
                    <a:pt x="6839" y="43698"/>
                  </a:cubicBezTo>
                  <a:cubicBezTo>
                    <a:pt x="6822" y="43715"/>
                    <a:pt x="6814" y="43723"/>
                    <a:pt x="6810" y="43732"/>
                  </a:cubicBezTo>
                  <a:lnTo>
                    <a:pt x="6810" y="43732"/>
                  </a:lnTo>
                  <a:cubicBezTo>
                    <a:pt x="6653" y="43728"/>
                    <a:pt x="6494" y="43698"/>
                    <a:pt x="6305" y="43698"/>
                  </a:cubicBezTo>
                  <a:cubicBezTo>
                    <a:pt x="5905" y="43665"/>
                    <a:pt x="5538" y="43598"/>
                    <a:pt x="5138" y="43565"/>
                  </a:cubicBezTo>
                  <a:cubicBezTo>
                    <a:pt x="3570" y="43332"/>
                    <a:pt x="2002" y="43031"/>
                    <a:pt x="468" y="42698"/>
                  </a:cubicBezTo>
                  <a:cubicBezTo>
                    <a:pt x="447" y="42694"/>
                    <a:pt x="426" y="42693"/>
                    <a:pt x="406" y="42693"/>
                  </a:cubicBezTo>
                  <a:cubicBezTo>
                    <a:pt x="234" y="42693"/>
                    <a:pt x="97" y="42815"/>
                    <a:pt x="67" y="42965"/>
                  </a:cubicBezTo>
                  <a:cubicBezTo>
                    <a:pt x="1" y="43165"/>
                    <a:pt x="134" y="43332"/>
                    <a:pt x="334" y="43365"/>
                  </a:cubicBezTo>
                  <a:cubicBezTo>
                    <a:pt x="1869" y="43732"/>
                    <a:pt x="3436" y="44032"/>
                    <a:pt x="5038" y="44299"/>
                  </a:cubicBezTo>
                  <a:cubicBezTo>
                    <a:pt x="5438" y="44366"/>
                    <a:pt x="5805" y="44432"/>
                    <a:pt x="6238" y="44466"/>
                  </a:cubicBezTo>
                  <a:cubicBezTo>
                    <a:pt x="6439" y="44499"/>
                    <a:pt x="6639" y="44499"/>
                    <a:pt x="6872" y="44499"/>
                  </a:cubicBezTo>
                  <a:lnTo>
                    <a:pt x="6972" y="44499"/>
                  </a:lnTo>
                  <a:cubicBezTo>
                    <a:pt x="7039" y="44499"/>
                    <a:pt x="7072" y="44466"/>
                    <a:pt x="7106" y="44466"/>
                  </a:cubicBezTo>
                  <a:cubicBezTo>
                    <a:pt x="7172" y="44432"/>
                    <a:pt x="7206" y="44432"/>
                    <a:pt x="7206" y="44432"/>
                  </a:cubicBezTo>
                  <a:cubicBezTo>
                    <a:pt x="7272" y="44366"/>
                    <a:pt x="7339" y="44299"/>
                    <a:pt x="7406" y="44266"/>
                  </a:cubicBezTo>
                  <a:cubicBezTo>
                    <a:pt x="7473" y="44199"/>
                    <a:pt x="7539" y="44099"/>
                    <a:pt x="7639" y="44032"/>
                  </a:cubicBezTo>
                  <a:cubicBezTo>
                    <a:pt x="8173" y="43365"/>
                    <a:pt x="8573" y="42698"/>
                    <a:pt x="9007" y="42031"/>
                  </a:cubicBezTo>
                  <a:cubicBezTo>
                    <a:pt x="10742" y="39329"/>
                    <a:pt x="12343" y="36560"/>
                    <a:pt x="13944" y="33791"/>
                  </a:cubicBezTo>
                  <a:cubicBezTo>
                    <a:pt x="17113" y="28287"/>
                    <a:pt x="20215" y="22717"/>
                    <a:pt x="23317" y="17146"/>
                  </a:cubicBezTo>
                  <a:cubicBezTo>
                    <a:pt x="23351" y="17079"/>
                    <a:pt x="23351" y="17013"/>
                    <a:pt x="23384" y="16946"/>
                  </a:cubicBezTo>
                  <a:cubicBezTo>
                    <a:pt x="23617" y="15512"/>
                    <a:pt x="23951" y="14077"/>
                    <a:pt x="24318" y="12643"/>
                  </a:cubicBezTo>
                  <a:cubicBezTo>
                    <a:pt x="24685" y="11242"/>
                    <a:pt x="25085" y="9841"/>
                    <a:pt x="25619" y="8507"/>
                  </a:cubicBezTo>
                  <a:cubicBezTo>
                    <a:pt x="26119" y="7139"/>
                    <a:pt x="26686" y="5838"/>
                    <a:pt x="27454" y="4704"/>
                  </a:cubicBezTo>
                  <a:cubicBezTo>
                    <a:pt x="27820" y="4137"/>
                    <a:pt x="28254" y="3636"/>
                    <a:pt x="28721" y="3303"/>
                  </a:cubicBezTo>
                  <a:cubicBezTo>
                    <a:pt x="28754" y="3270"/>
                    <a:pt x="28821" y="3236"/>
                    <a:pt x="28888" y="3203"/>
                  </a:cubicBezTo>
                  <a:lnTo>
                    <a:pt x="29055" y="3103"/>
                  </a:lnTo>
                  <a:cubicBezTo>
                    <a:pt x="29088" y="3069"/>
                    <a:pt x="29155" y="3036"/>
                    <a:pt x="29221" y="3036"/>
                  </a:cubicBezTo>
                  <a:lnTo>
                    <a:pt x="29422" y="2936"/>
                  </a:lnTo>
                  <a:lnTo>
                    <a:pt x="29889" y="2803"/>
                  </a:lnTo>
                  <a:lnTo>
                    <a:pt x="30389" y="2702"/>
                  </a:lnTo>
                  <a:cubicBezTo>
                    <a:pt x="31723" y="2469"/>
                    <a:pt x="33158" y="2369"/>
                    <a:pt x="34592" y="2369"/>
                  </a:cubicBezTo>
                  <a:cubicBezTo>
                    <a:pt x="34985" y="2360"/>
                    <a:pt x="35376" y="2356"/>
                    <a:pt x="35766" y="2356"/>
                  </a:cubicBezTo>
                  <a:cubicBezTo>
                    <a:pt x="36831" y="2356"/>
                    <a:pt x="37887" y="2387"/>
                    <a:pt x="38962" y="2436"/>
                  </a:cubicBezTo>
                  <a:cubicBezTo>
                    <a:pt x="41864" y="2569"/>
                    <a:pt x="44799" y="2836"/>
                    <a:pt x="47701" y="3169"/>
                  </a:cubicBezTo>
                  <a:lnTo>
                    <a:pt x="47768" y="3169"/>
                  </a:lnTo>
                  <a:cubicBezTo>
                    <a:pt x="47809" y="3173"/>
                    <a:pt x="47849" y="3175"/>
                    <a:pt x="47890" y="3175"/>
                  </a:cubicBezTo>
                  <a:cubicBezTo>
                    <a:pt x="48638" y="3175"/>
                    <a:pt x="49271" y="2597"/>
                    <a:pt x="49302" y="1869"/>
                  </a:cubicBezTo>
                  <a:cubicBezTo>
                    <a:pt x="49369" y="1068"/>
                    <a:pt x="48769" y="367"/>
                    <a:pt x="47968" y="334"/>
                  </a:cubicBezTo>
                  <a:cubicBezTo>
                    <a:pt x="44966" y="101"/>
                    <a:pt x="42031" y="1"/>
                    <a:pt x="39028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67"/>
            <p:cNvSpPr/>
            <p:nvPr/>
          </p:nvSpPr>
          <p:spPr>
            <a:xfrm>
              <a:off x="2916409" y="2930091"/>
              <a:ext cx="44875" cy="163639"/>
            </a:xfrm>
            <a:custGeom>
              <a:rect b="b" l="l" r="r" t="t"/>
              <a:pathLst>
                <a:path extrusionOk="0" h="8274" w="2269">
                  <a:moveTo>
                    <a:pt x="2269" y="1"/>
                  </a:moveTo>
                  <a:cubicBezTo>
                    <a:pt x="2002" y="635"/>
                    <a:pt x="1769" y="1302"/>
                    <a:pt x="1535" y="1969"/>
                  </a:cubicBezTo>
                  <a:cubicBezTo>
                    <a:pt x="901" y="4037"/>
                    <a:pt x="401" y="6172"/>
                    <a:pt x="1" y="8273"/>
                  </a:cubicBezTo>
                  <a:cubicBezTo>
                    <a:pt x="668" y="7273"/>
                    <a:pt x="1101" y="6172"/>
                    <a:pt x="1368" y="5004"/>
                  </a:cubicBezTo>
                  <a:cubicBezTo>
                    <a:pt x="1735" y="3570"/>
                    <a:pt x="1969" y="2102"/>
                    <a:pt x="2202" y="635"/>
                  </a:cubicBezTo>
                  <a:cubicBezTo>
                    <a:pt x="2236" y="401"/>
                    <a:pt x="2236" y="201"/>
                    <a:pt x="2269" y="1"/>
                  </a:cubicBezTo>
                  <a:close/>
                </a:path>
              </a:pathLst>
            </a:custGeom>
            <a:solidFill>
              <a:srgbClr val="27323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67"/>
            <p:cNvSpPr/>
            <p:nvPr/>
          </p:nvSpPr>
          <p:spPr>
            <a:xfrm>
              <a:off x="2607010" y="3676233"/>
              <a:ext cx="672" cy="20"/>
            </a:xfrm>
            <a:custGeom>
              <a:rect b="b" l="l" r="r" t="t"/>
              <a:pathLst>
                <a:path extrusionOk="0" h="1" w="3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4" y="1"/>
                    <a:pt x="34" y="1"/>
                    <a:pt x="0" y="1"/>
                  </a:cubicBezTo>
                  <a:close/>
                </a:path>
              </a:pathLst>
            </a:custGeom>
            <a:solidFill>
              <a:srgbClr val="151C2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67"/>
            <p:cNvSpPr/>
            <p:nvPr/>
          </p:nvSpPr>
          <p:spPr>
            <a:xfrm>
              <a:off x="2863642" y="1830350"/>
              <a:ext cx="377374" cy="980212"/>
            </a:xfrm>
            <a:custGeom>
              <a:rect b="b" l="l" r="r" t="t"/>
              <a:pathLst>
                <a:path extrusionOk="0" h="49562" w="19081">
                  <a:moveTo>
                    <a:pt x="1635" y="0"/>
                  </a:moveTo>
                  <a:cubicBezTo>
                    <a:pt x="1535" y="0"/>
                    <a:pt x="1468" y="67"/>
                    <a:pt x="1434" y="167"/>
                  </a:cubicBezTo>
                  <a:cubicBezTo>
                    <a:pt x="1068" y="4003"/>
                    <a:pt x="767" y="7873"/>
                    <a:pt x="500" y="11709"/>
                  </a:cubicBezTo>
                  <a:cubicBezTo>
                    <a:pt x="267" y="15545"/>
                    <a:pt x="33" y="19414"/>
                    <a:pt x="0" y="23284"/>
                  </a:cubicBezTo>
                  <a:cubicBezTo>
                    <a:pt x="0" y="24251"/>
                    <a:pt x="0" y="25218"/>
                    <a:pt x="33" y="26186"/>
                  </a:cubicBezTo>
                  <a:cubicBezTo>
                    <a:pt x="67" y="27153"/>
                    <a:pt x="134" y="28120"/>
                    <a:pt x="267" y="29088"/>
                  </a:cubicBezTo>
                  <a:cubicBezTo>
                    <a:pt x="367" y="29555"/>
                    <a:pt x="434" y="30055"/>
                    <a:pt x="667" y="30522"/>
                  </a:cubicBezTo>
                  <a:cubicBezTo>
                    <a:pt x="901" y="30989"/>
                    <a:pt x="1268" y="31356"/>
                    <a:pt x="1635" y="31690"/>
                  </a:cubicBezTo>
                  <a:cubicBezTo>
                    <a:pt x="2402" y="32290"/>
                    <a:pt x="3236" y="32791"/>
                    <a:pt x="4103" y="33224"/>
                  </a:cubicBezTo>
                  <a:cubicBezTo>
                    <a:pt x="5871" y="34091"/>
                    <a:pt x="7672" y="34759"/>
                    <a:pt x="9507" y="35392"/>
                  </a:cubicBezTo>
                  <a:cubicBezTo>
                    <a:pt x="11315" y="36017"/>
                    <a:pt x="13122" y="36544"/>
                    <a:pt x="14962" y="37038"/>
                  </a:cubicBezTo>
                  <a:lnTo>
                    <a:pt x="14962" y="37038"/>
                  </a:lnTo>
                  <a:lnTo>
                    <a:pt x="16845" y="48669"/>
                  </a:lnTo>
                  <a:cubicBezTo>
                    <a:pt x="16879" y="48735"/>
                    <a:pt x="16879" y="48769"/>
                    <a:pt x="16912" y="48835"/>
                  </a:cubicBezTo>
                  <a:cubicBezTo>
                    <a:pt x="17046" y="49262"/>
                    <a:pt x="17457" y="49561"/>
                    <a:pt x="17889" y="49561"/>
                  </a:cubicBezTo>
                  <a:cubicBezTo>
                    <a:pt x="17997" y="49561"/>
                    <a:pt x="18106" y="49543"/>
                    <a:pt x="18213" y="49502"/>
                  </a:cubicBezTo>
                  <a:cubicBezTo>
                    <a:pt x="18780" y="49336"/>
                    <a:pt x="19080" y="48735"/>
                    <a:pt x="18914" y="48202"/>
                  </a:cubicBezTo>
                  <a:lnTo>
                    <a:pt x="15278" y="36860"/>
                  </a:lnTo>
                  <a:lnTo>
                    <a:pt x="15244" y="36827"/>
                  </a:lnTo>
                  <a:cubicBezTo>
                    <a:pt x="15244" y="36793"/>
                    <a:pt x="15211" y="36727"/>
                    <a:pt x="15144" y="36727"/>
                  </a:cubicBezTo>
                  <a:cubicBezTo>
                    <a:pt x="13276" y="36226"/>
                    <a:pt x="11442" y="35693"/>
                    <a:pt x="9607" y="35059"/>
                  </a:cubicBezTo>
                  <a:cubicBezTo>
                    <a:pt x="7806" y="34458"/>
                    <a:pt x="5971" y="33758"/>
                    <a:pt x="4270" y="32924"/>
                  </a:cubicBezTo>
                  <a:cubicBezTo>
                    <a:pt x="3403" y="32490"/>
                    <a:pt x="2569" y="32023"/>
                    <a:pt x="1868" y="31423"/>
                  </a:cubicBezTo>
                  <a:cubicBezTo>
                    <a:pt x="1501" y="31123"/>
                    <a:pt x="1168" y="30789"/>
                    <a:pt x="967" y="30389"/>
                  </a:cubicBezTo>
                  <a:cubicBezTo>
                    <a:pt x="767" y="29989"/>
                    <a:pt x="701" y="29488"/>
                    <a:pt x="634" y="29021"/>
                  </a:cubicBezTo>
                  <a:cubicBezTo>
                    <a:pt x="467" y="28087"/>
                    <a:pt x="434" y="27120"/>
                    <a:pt x="400" y="26152"/>
                  </a:cubicBezTo>
                  <a:cubicBezTo>
                    <a:pt x="367" y="25218"/>
                    <a:pt x="367" y="24251"/>
                    <a:pt x="367" y="23284"/>
                  </a:cubicBezTo>
                  <a:cubicBezTo>
                    <a:pt x="400" y="19414"/>
                    <a:pt x="601" y="15578"/>
                    <a:pt x="834" y="11742"/>
                  </a:cubicBezTo>
                  <a:cubicBezTo>
                    <a:pt x="1101" y="7873"/>
                    <a:pt x="1434" y="4037"/>
                    <a:pt x="1801" y="201"/>
                  </a:cubicBezTo>
                  <a:cubicBezTo>
                    <a:pt x="1801" y="100"/>
                    <a:pt x="1735" y="34"/>
                    <a:pt x="1635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67"/>
            <p:cNvSpPr/>
            <p:nvPr/>
          </p:nvSpPr>
          <p:spPr>
            <a:xfrm>
              <a:off x="3385470" y="2867812"/>
              <a:ext cx="455238" cy="1055189"/>
            </a:xfrm>
            <a:custGeom>
              <a:rect b="b" l="l" r="r" t="t"/>
              <a:pathLst>
                <a:path extrusionOk="0" h="53353" w="23018">
                  <a:moveTo>
                    <a:pt x="1357" y="1"/>
                  </a:moveTo>
                  <a:cubicBezTo>
                    <a:pt x="1295" y="1"/>
                    <a:pt x="1232" y="5"/>
                    <a:pt x="1168" y="14"/>
                  </a:cubicBezTo>
                  <a:cubicBezTo>
                    <a:pt x="468" y="114"/>
                    <a:pt x="1" y="748"/>
                    <a:pt x="134" y="1449"/>
                  </a:cubicBezTo>
                  <a:lnTo>
                    <a:pt x="4137" y="27000"/>
                  </a:lnTo>
                  <a:cubicBezTo>
                    <a:pt x="4137" y="27034"/>
                    <a:pt x="4170" y="27067"/>
                    <a:pt x="4170" y="27100"/>
                  </a:cubicBezTo>
                  <a:lnTo>
                    <a:pt x="22389" y="50282"/>
                  </a:lnTo>
                  <a:lnTo>
                    <a:pt x="22650" y="53186"/>
                  </a:lnTo>
                  <a:cubicBezTo>
                    <a:pt x="22650" y="53286"/>
                    <a:pt x="22750" y="53352"/>
                    <a:pt x="22850" y="53352"/>
                  </a:cubicBezTo>
                  <a:cubicBezTo>
                    <a:pt x="22950" y="53352"/>
                    <a:pt x="23017" y="53252"/>
                    <a:pt x="22984" y="53152"/>
                  </a:cubicBezTo>
                  <a:lnTo>
                    <a:pt x="22717" y="50184"/>
                  </a:lnTo>
                  <a:cubicBezTo>
                    <a:pt x="22717" y="50150"/>
                    <a:pt x="22717" y="50117"/>
                    <a:pt x="22683" y="50117"/>
                  </a:cubicBezTo>
                  <a:lnTo>
                    <a:pt x="4466" y="26904"/>
                  </a:lnTo>
                  <a:lnTo>
                    <a:pt x="2636" y="1182"/>
                  </a:lnTo>
                  <a:cubicBezTo>
                    <a:pt x="2636" y="1148"/>
                    <a:pt x="2636" y="1082"/>
                    <a:pt x="2602" y="1048"/>
                  </a:cubicBezTo>
                  <a:cubicBezTo>
                    <a:pt x="2511" y="442"/>
                    <a:pt x="1979" y="1"/>
                    <a:pt x="1357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67"/>
            <p:cNvSpPr/>
            <p:nvPr/>
          </p:nvSpPr>
          <p:spPr>
            <a:xfrm>
              <a:off x="3503561" y="2817064"/>
              <a:ext cx="661716" cy="944475"/>
            </a:xfrm>
            <a:custGeom>
              <a:rect b="b" l="l" r="r" t="t"/>
              <a:pathLst>
                <a:path extrusionOk="0" h="47755" w="33458">
                  <a:moveTo>
                    <a:pt x="1441" y="0"/>
                  </a:moveTo>
                  <a:cubicBezTo>
                    <a:pt x="1294" y="0"/>
                    <a:pt x="1145" y="26"/>
                    <a:pt x="1001" y="78"/>
                  </a:cubicBezTo>
                  <a:cubicBezTo>
                    <a:pt x="334" y="345"/>
                    <a:pt x="1" y="1079"/>
                    <a:pt x="267" y="1713"/>
                  </a:cubicBezTo>
                  <a:lnTo>
                    <a:pt x="9541" y="25864"/>
                  </a:lnTo>
                  <a:cubicBezTo>
                    <a:pt x="9541" y="25897"/>
                    <a:pt x="9574" y="25930"/>
                    <a:pt x="9574" y="25930"/>
                  </a:cubicBezTo>
                  <a:lnTo>
                    <a:pt x="32240" y="44829"/>
                  </a:lnTo>
                  <a:lnTo>
                    <a:pt x="32240" y="44829"/>
                  </a:lnTo>
                  <a:lnTo>
                    <a:pt x="33091" y="47613"/>
                  </a:lnTo>
                  <a:cubicBezTo>
                    <a:pt x="33118" y="47695"/>
                    <a:pt x="33191" y="47755"/>
                    <a:pt x="33272" y="47755"/>
                  </a:cubicBezTo>
                  <a:cubicBezTo>
                    <a:pt x="33289" y="47755"/>
                    <a:pt x="33307" y="47752"/>
                    <a:pt x="33324" y="47746"/>
                  </a:cubicBezTo>
                  <a:cubicBezTo>
                    <a:pt x="33391" y="47713"/>
                    <a:pt x="33458" y="47613"/>
                    <a:pt x="33424" y="47512"/>
                  </a:cubicBezTo>
                  <a:lnTo>
                    <a:pt x="32557" y="44677"/>
                  </a:lnTo>
                  <a:cubicBezTo>
                    <a:pt x="32524" y="44644"/>
                    <a:pt x="32524" y="44610"/>
                    <a:pt x="32490" y="44577"/>
                  </a:cubicBezTo>
                  <a:lnTo>
                    <a:pt x="9813" y="25668"/>
                  </a:lnTo>
                  <a:lnTo>
                    <a:pt x="2669" y="912"/>
                  </a:lnTo>
                  <a:cubicBezTo>
                    <a:pt x="2636" y="879"/>
                    <a:pt x="2636" y="846"/>
                    <a:pt x="2636" y="812"/>
                  </a:cubicBezTo>
                  <a:cubicBezTo>
                    <a:pt x="2429" y="296"/>
                    <a:pt x="1944" y="0"/>
                    <a:pt x="1441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67"/>
            <p:cNvSpPr/>
            <p:nvPr/>
          </p:nvSpPr>
          <p:spPr>
            <a:xfrm>
              <a:off x="3494008" y="2800549"/>
              <a:ext cx="1056554" cy="903060"/>
            </a:xfrm>
            <a:custGeom>
              <a:rect b="b" l="l" r="r" t="t"/>
              <a:pathLst>
                <a:path extrusionOk="0" h="45661" w="53422">
                  <a:moveTo>
                    <a:pt x="6931" y="0"/>
                  </a:moveTo>
                  <a:cubicBezTo>
                    <a:pt x="6413" y="0"/>
                    <a:pt x="6121" y="13"/>
                    <a:pt x="6121" y="13"/>
                  </a:cubicBezTo>
                  <a:cubicBezTo>
                    <a:pt x="6014" y="7"/>
                    <a:pt x="5909" y="4"/>
                    <a:pt x="5806" y="4"/>
                  </a:cubicBezTo>
                  <a:cubicBezTo>
                    <a:pt x="0" y="4"/>
                    <a:pt x="484" y="9086"/>
                    <a:pt x="484" y="9086"/>
                  </a:cubicBezTo>
                  <a:cubicBezTo>
                    <a:pt x="917" y="16725"/>
                    <a:pt x="13459" y="19227"/>
                    <a:pt x="13459" y="19227"/>
                  </a:cubicBezTo>
                  <a:cubicBezTo>
                    <a:pt x="12726" y="30868"/>
                    <a:pt x="30738" y="33237"/>
                    <a:pt x="30738" y="33237"/>
                  </a:cubicBezTo>
                  <a:cubicBezTo>
                    <a:pt x="42212" y="44377"/>
                    <a:pt x="48136" y="45661"/>
                    <a:pt x="50257" y="45661"/>
                  </a:cubicBezTo>
                  <a:cubicBezTo>
                    <a:pt x="50892" y="45661"/>
                    <a:pt x="51186" y="45545"/>
                    <a:pt x="51186" y="45545"/>
                  </a:cubicBezTo>
                  <a:cubicBezTo>
                    <a:pt x="53421" y="34904"/>
                    <a:pt x="41980" y="23496"/>
                    <a:pt x="41980" y="23496"/>
                  </a:cubicBezTo>
                  <a:cubicBezTo>
                    <a:pt x="40179" y="15724"/>
                    <a:pt x="26869" y="7785"/>
                    <a:pt x="26869" y="7785"/>
                  </a:cubicBezTo>
                  <a:cubicBezTo>
                    <a:pt x="22491" y="498"/>
                    <a:pt x="10204" y="0"/>
                    <a:pt x="693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67"/>
            <p:cNvSpPr/>
            <p:nvPr/>
          </p:nvSpPr>
          <p:spPr>
            <a:xfrm>
              <a:off x="3571932" y="2830275"/>
              <a:ext cx="881641" cy="729513"/>
            </a:xfrm>
            <a:custGeom>
              <a:rect b="b" l="l" r="r" t="t"/>
              <a:pathLst>
                <a:path extrusionOk="0" h="36886" w="44578">
                  <a:moveTo>
                    <a:pt x="4727" y="0"/>
                  </a:moveTo>
                  <a:cubicBezTo>
                    <a:pt x="1" y="0"/>
                    <a:pt x="480" y="7183"/>
                    <a:pt x="480" y="7183"/>
                  </a:cubicBezTo>
                  <a:cubicBezTo>
                    <a:pt x="913" y="13320"/>
                    <a:pt x="11321" y="15422"/>
                    <a:pt x="11321" y="15422"/>
                  </a:cubicBezTo>
                  <a:cubicBezTo>
                    <a:pt x="10820" y="24729"/>
                    <a:pt x="25764" y="26763"/>
                    <a:pt x="25764" y="26763"/>
                  </a:cubicBezTo>
                  <a:cubicBezTo>
                    <a:pt x="35500" y="35876"/>
                    <a:pt x="40426" y="36886"/>
                    <a:pt x="42133" y="36886"/>
                  </a:cubicBezTo>
                  <a:cubicBezTo>
                    <a:pt x="42619" y="36886"/>
                    <a:pt x="42843" y="36804"/>
                    <a:pt x="42843" y="36804"/>
                  </a:cubicBezTo>
                  <a:cubicBezTo>
                    <a:pt x="44578" y="28331"/>
                    <a:pt x="35004" y="19091"/>
                    <a:pt x="35004" y="19091"/>
                  </a:cubicBezTo>
                  <a:cubicBezTo>
                    <a:pt x="33437" y="12887"/>
                    <a:pt x="22329" y="6415"/>
                    <a:pt x="22329" y="6415"/>
                  </a:cubicBezTo>
                  <a:cubicBezTo>
                    <a:pt x="18446" y="306"/>
                    <a:pt x="7504" y="7"/>
                    <a:pt x="5402" y="7"/>
                  </a:cubicBezTo>
                  <a:cubicBezTo>
                    <a:pt x="5174" y="7"/>
                    <a:pt x="5050" y="11"/>
                    <a:pt x="5050" y="11"/>
                  </a:cubicBezTo>
                  <a:cubicBezTo>
                    <a:pt x="4939" y="4"/>
                    <a:pt x="4832" y="0"/>
                    <a:pt x="4727" y="0"/>
                  </a:cubicBezTo>
                  <a:close/>
                </a:path>
              </a:pathLst>
            </a:custGeom>
            <a:solidFill>
              <a:srgbClr val="44344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67"/>
            <p:cNvSpPr/>
            <p:nvPr/>
          </p:nvSpPr>
          <p:spPr>
            <a:xfrm>
              <a:off x="3397356" y="2701168"/>
              <a:ext cx="1245567" cy="1288465"/>
            </a:xfrm>
            <a:custGeom>
              <a:rect b="b" l="l" r="r" t="t"/>
              <a:pathLst>
                <a:path extrusionOk="0" h="65148" w="62979">
                  <a:moveTo>
                    <a:pt x="3603" y="1"/>
                  </a:moveTo>
                  <a:cubicBezTo>
                    <a:pt x="0" y="1302"/>
                    <a:pt x="2468" y="7406"/>
                    <a:pt x="7239" y="9174"/>
                  </a:cubicBezTo>
                  <a:cubicBezTo>
                    <a:pt x="11975" y="10909"/>
                    <a:pt x="12676" y="5538"/>
                    <a:pt x="15911" y="16579"/>
                  </a:cubicBezTo>
                  <a:cubicBezTo>
                    <a:pt x="19147" y="27621"/>
                    <a:pt x="46667" y="60511"/>
                    <a:pt x="46667" y="60511"/>
                  </a:cubicBezTo>
                  <a:cubicBezTo>
                    <a:pt x="49902" y="63480"/>
                    <a:pt x="62978" y="65148"/>
                    <a:pt x="50603" y="43565"/>
                  </a:cubicBezTo>
                  <a:cubicBezTo>
                    <a:pt x="38227" y="22017"/>
                    <a:pt x="4403" y="868"/>
                    <a:pt x="4403" y="868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67"/>
            <p:cNvSpPr/>
            <p:nvPr/>
          </p:nvSpPr>
          <p:spPr>
            <a:xfrm>
              <a:off x="3491694" y="2645752"/>
              <a:ext cx="1529236" cy="826660"/>
            </a:xfrm>
            <a:custGeom>
              <a:rect b="b" l="l" r="r" t="t"/>
              <a:pathLst>
                <a:path extrusionOk="0" h="41798" w="77322">
                  <a:moveTo>
                    <a:pt x="0" y="2703"/>
                  </a:moveTo>
                  <a:cubicBezTo>
                    <a:pt x="267" y="1"/>
                    <a:pt x="6705" y="1435"/>
                    <a:pt x="9607" y="4771"/>
                  </a:cubicBezTo>
                  <a:cubicBezTo>
                    <a:pt x="12542" y="8107"/>
                    <a:pt x="7672" y="8941"/>
                    <a:pt x="18947" y="10608"/>
                  </a:cubicBezTo>
                  <a:cubicBezTo>
                    <a:pt x="30188" y="12276"/>
                    <a:pt x="68582" y="30256"/>
                    <a:pt x="68582" y="30256"/>
                  </a:cubicBezTo>
                  <a:cubicBezTo>
                    <a:pt x="72218" y="32424"/>
                    <a:pt x="77322" y="41797"/>
                    <a:pt x="53672" y="34125"/>
                  </a:cubicBezTo>
                  <a:cubicBezTo>
                    <a:pt x="30055" y="26453"/>
                    <a:pt x="1068" y="3237"/>
                    <a:pt x="1068" y="3237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67"/>
            <p:cNvSpPr/>
            <p:nvPr/>
          </p:nvSpPr>
          <p:spPr>
            <a:xfrm>
              <a:off x="3447492" y="2741178"/>
              <a:ext cx="1109004" cy="1367080"/>
            </a:xfrm>
            <a:custGeom>
              <a:rect b="b" l="l" r="r" t="t"/>
              <a:pathLst>
                <a:path extrusionOk="0" h="69123" w="56074">
                  <a:moveTo>
                    <a:pt x="8906" y="0"/>
                  </a:moveTo>
                  <a:cubicBezTo>
                    <a:pt x="8873" y="0"/>
                    <a:pt x="8840" y="4"/>
                    <a:pt x="8806" y="13"/>
                  </a:cubicBezTo>
                  <a:lnTo>
                    <a:pt x="8773" y="46"/>
                  </a:lnTo>
                  <a:lnTo>
                    <a:pt x="1301" y="3682"/>
                  </a:lnTo>
                  <a:cubicBezTo>
                    <a:pt x="1068" y="3782"/>
                    <a:pt x="867" y="3949"/>
                    <a:pt x="701" y="4149"/>
                  </a:cubicBezTo>
                  <a:cubicBezTo>
                    <a:pt x="0" y="4950"/>
                    <a:pt x="67" y="6150"/>
                    <a:pt x="867" y="6851"/>
                  </a:cubicBezTo>
                  <a:cubicBezTo>
                    <a:pt x="1237" y="7174"/>
                    <a:pt x="1698" y="7334"/>
                    <a:pt x="2157" y="7334"/>
                  </a:cubicBezTo>
                  <a:cubicBezTo>
                    <a:pt x="2693" y="7334"/>
                    <a:pt x="3225" y="7116"/>
                    <a:pt x="3603" y="6684"/>
                  </a:cubicBezTo>
                  <a:lnTo>
                    <a:pt x="8889" y="657"/>
                  </a:lnTo>
                  <a:lnTo>
                    <a:pt x="8889" y="657"/>
                  </a:lnTo>
                  <a:lnTo>
                    <a:pt x="52004" y="66293"/>
                  </a:lnTo>
                  <a:cubicBezTo>
                    <a:pt x="52037" y="66327"/>
                    <a:pt x="52071" y="66360"/>
                    <a:pt x="52071" y="66360"/>
                  </a:cubicBezTo>
                  <a:lnTo>
                    <a:pt x="55640" y="69062"/>
                  </a:lnTo>
                  <a:cubicBezTo>
                    <a:pt x="55682" y="69104"/>
                    <a:pt x="55735" y="69123"/>
                    <a:pt x="55791" y="69123"/>
                  </a:cubicBezTo>
                  <a:cubicBezTo>
                    <a:pt x="55868" y="69123"/>
                    <a:pt x="55949" y="69087"/>
                    <a:pt x="56007" y="69029"/>
                  </a:cubicBezTo>
                  <a:cubicBezTo>
                    <a:pt x="56074" y="68895"/>
                    <a:pt x="56074" y="68762"/>
                    <a:pt x="55940" y="68662"/>
                  </a:cubicBezTo>
                  <a:lnTo>
                    <a:pt x="52404" y="65960"/>
                  </a:lnTo>
                  <a:lnTo>
                    <a:pt x="52438" y="66027"/>
                  </a:lnTo>
                  <a:lnTo>
                    <a:pt x="9140" y="113"/>
                  </a:lnTo>
                  <a:cubicBezTo>
                    <a:pt x="9090" y="38"/>
                    <a:pt x="9002" y="0"/>
                    <a:pt x="8906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6" name="Google Shape;2266;p67"/>
          <p:cNvSpPr/>
          <p:nvPr/>
        </p:nvSpPr>
        <p:spPr>
          <a:xfrm>
            <a:off x="29325" y="3085775"/>
            <a:ext cx="1454400" cy="2150750"/>
          </a:xfrm>
          <a:custGeom>
            <a:rect b="b" l="l" r="r" t="t"/>
            <a:pathLst>
              <a:path extrusionOk="0" fill="none" h="86030" w="58176">
                <a:moveTo>
                  <a:pt x="1" y="74221"/>
                </a:moveTo>
                <a:cubicBezTo>
                  <a:pt x="2402" y="75588"/>
                  <a:pt x="5304" y="76389"/>
                  <a:pt x="7739" y="77323"/>
                </a:cubicBezTo>
                <a:cubicBezTo>
                  <a:pt x="23084" y="83194"/>
                  <a:pt x="47868" y="86029"/>
                  <a:pt x="56274" y="67549"/>
                </a:cubicBezTo>
                <a:cubicBezTo>
                  <a:pt x="57675" y="64480"/>
                  <a:pt x="58175" y="61078"/>
                  <a:pt x="57775" y="57709"/>
                </a:cubicBezTo>
                <a:cubicBezTo>
                  <a:pt x="56641" y="48502"/>
                  <a:pt x="48368" y="44666"/>
                  <a:pt x="39962" y="43832"/>
                </a:cubicBezTo>
                <a:cubicBezTo>
                  <a:pt x="36060" y="43432"/>
                  <a:pt x="32090" y="43265"/>
                  <a:pt x="28354" y="42098"/>
                </a:cubicBezTo>
                <a:cubicBezTo>
                  <a:pt x="22650" y="40330"/>
                  <a:pt x="18881" y="35893"/>
                  <a:pt x="17179" y="30222"/>
                </a:cubicBezTo>
                <a:cubicBezTo>
                  <a:pt x="16079" y="26520"/>
                  <a:pt x="15678" y="22617"/>
                  <a:pt x="15545" y="18781"/>
                </a:cubicBezTo>
                <a:cubicBezTo>
                  <a:pt x="15412" y="15045"/>
                  <a:pt x="15912" y="11042"/>
                  <a:pt x="15211" y="7373"/>
                </a:cubicBezTo>
                <a:cubicBezTo>
                  <a:pt x="14111" y="1535"/>
                  <a:pt x="13544" y="1"/>
                  <a:pt x="13544" y="1"/>
                </a:cubicBez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7" name="Google Shape;2267;p67"/>
          <p:cNvSpPr txBox="1"/>
          <p:nvPr>
            <p:ph idx="4294967295" type="title"/>
          </p:nvPr>
        </p:nvSpPr>
        <p:spPr>
          <a:xfrm>
            <a:off x="29325" y="430625"/>
            <a:ext cx="655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Possible model improvement</a:t>
            </a:r>
            <a:endParaRPr sz="3400"/>
          </a:p>
        </p:txBody>
      </p:sp>
      <p:sp>
        <p:nvSpPr>
          <p:cNvPr id="2268" name="Google Shape;2268;p67"/>
          <p:cNvSpPr txBox="1"/>
          <p:nvPr>
            <p:ph idx="4294967295" type="subTitle"/>
          </p:nvPr>
        </p:nvSpPr>
        <p:spPr>
          <a:xfrm>
            <a:off x="1649100" y="1458300"/>
            <a:ext cx="7271700" cy="30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300"/>
              <a:buChar char="●"/>
            </a:pPr>
            <a:r>
              <a:rPr lang="en" sz="2300"/>
              <a:t>Validation design to avoid overfitting e.g.</a:t>
            </a:r>
            <a:endParaRPr sz="2300"/>
          </a:p>
          <a:p>
            <a:pPr indent="-3492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train-test split by years</a:t>
            </a:r>
            <a:endParaRPr sz="1900"/>
          </a:p>
          <a:p>
            <a:pPr indent="-3492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</a:pPr>
            <a:r>
              <a:rPr lang="en" sz="1900"/>
              <a:t>Train data: 2007, 2009, 2011, 2013</a:t>
            </a:r>
            <a:endParaRPr sz="1900"/>
          </a:p>
          <a:p>
            <a:pPr indent="-3492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</a:pPr>
            <a:r>
              <a:rPr lang="en" sz="1900"/>
              <a:t>Test data: 2008, 2010, 2012, 2014</a:t>
            </a:r>
            <a:endParaRPr sz="1900"/>
          </a:p>
          <a:p>
            <a:pPr indent="-3492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perform training and validation on different years</a:t>
            </a:r>
            <a:endParaRPr sz="19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2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p68"/>
          <p:cNvSpPr txBox="1"/>
          <p:nvPr>
            <p:ph type="title"/>
          </p:nvPr>
        </p:nvSpPr>
        <p:spPr>
          <a:xfrm>
            <a:off x="1867800" y="1228200"/>
            <a:ext cx="5408400" cy="268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Cost-Benefit Analysis</a:t>
            </a:r>
            <a:endParaRPr sz="5600"/>
          </a:p>
        </p:txBody>
      </p:sp>
      <p:grpSp>
        <p:nvGrpSpPr>
          <p:cNvPr id="2274" name="Google Shape;2274;p68"/>
          <p:cNvGrpSpPr/>
          <p:nvPr/>
        </p:nvGrpSpPr>
        <p:grpSpPr>
          <a:xfrm>
            <a:off x="129394" y="4693181"/>
            <a:ext cx="292739" cy="307733"/>
            <a:chOff x="84175" y="2640200"/>
            <a:chExt cx="2508475" cy="2350900"/>
          </a:xfrm>
        </p:grpSpPr>
        <p:sp>
          <p:nvSpPr>
            <p:cNvPr id="2275" name="Google Shape;2275;p68"/>
            <p:cNvSpPr/>
            <p:nvPr/>
          </p:nvSpPr>
          <p:spPr>
            <a:xfrm>
              <a:off x="2423325" y="4308900"/>
              <a:ext cx="169325" cy="42550"/>
            </a:xfrm>
            <a:custGeom>
              <a:rect b="b" l="l" r="r" t="t"/>
              <a:pathLst>
                <a:path extrusionOk="0" h="1702" w="6773">
                  <a:moveTo>
                    <a:pt x="3403" y="0"/>
                  </a:moveTo>
                  <a:cubicBezTo>
                    <a:pt x="1502" y="0"/>
                    <a:pt x="1" y="367"/>
                    <a:pt x="1" y="867"/>
                  </a:cubicBezTo>
                  <a:cubicBezTo>
                    <a:pt x="1" y="1334"/>
                    <a:pt x="1502" y="1701"/>
                    <a:pt x="3403" y="1701"/>
                  </a:cubicBezTo>
                  <a:cubicBezTo>
                    <a:pt x="5271" y="1701"/>
                    <a:pt x="6772" y="1334"/>
                    <a:pt x="6772" y="867"/>
                  </a:cubicBezTo>
                  <a:cubicBezTo>
                    <a:pt x="6772" y="367"/>
                    <a:pt x="5271" y="0"/>
                    <a:pt x="3403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68"/>
            <p:cNvSpPr/>
            <p:nvPr/>
          </p:nvSpPr>
          <p:spPr>
            <a:xfrm>
              <a:off x="1540200" y="2678625"/>
              <a:ext cx="177650" cy="563650"/>
            </a:xfrm>
            <a:custGeom>
              <a:rect b="b" l="l" r="r" t="t"/>
              <a:pathLst>
                <a:path extrusionOk="0" h="22546" w="7106">
                  <a:moveTo>
                    <a:pt x="1434" y="0"/>
                  </a:moveTo>
                  <a:cubicBezTo>
                    <a:pt x="1376" y="0"/>
                    <a:pt x="1321" y="21"/>
                    <a:pt x="1268" y="64"/>
                  </a:cubicBezTo>
                  <a:cubicBezTo>
                    <a:pt x="1" y="1065"/>
                    <a:pt x="1535" y="21680"/>
                    <a:pt x="1535" y="21680"/>
                  </a:cubicBezTo>
                  <a:cubicBezTo>
                    <a:pt x="1912" y="22337"/>
                    <a:pt x="2485" y="22546"/>
                    <a:pt x="3060" y="22546"/>
                  </a:cubicBezTo>
                  <a:cubicBezTo>
                    <a:pt x="4062" y="22546"/>
                    <a:pt x="5071" y="21913"/>
                    <a:pt x="5071" y="21913"/>
                  </a:cubicBezTo>
                  <a:lnTo>
                    <a:pt x="2669" y="5769"/>
                  </a:lnTo>
                  <a:lnTo>
                    <a:pt x="6138" y="20946"/>
                  </a:lnTo>
                  <a:lnTo>
                    <a:pt x="7106" y="19679"/>
                  </a:lnTo>
                  <a:cubicBezTo>
                    <a:pt x="5315" y="11111"/>
                    <a:pt x="2759" y="0"/>
                    <a:pt x="143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68"/>
            <p:cNvSpPr/>
            <p:nvPr/>
          </p:nvSpPr>
          <p:spPr>
            <a:xfrm>
              <a:off x="780500" y="2854575"/>
              <a:ext cx="628800" cy="1497700"/>
            </a:xfrm>
            <a:custGeom>
              <a:rect b="b" l="l" r="r" t="t"/>
              <a:pathLst>
                <a:path extrusionOk="0" h="59908" w="25152">
                  <a:moveTo>
                    <a:pt x="14169" y="0"/>
                  </a:moveTo>
                  <a:cubicBezTo>
                    <a:pt x="11977" y="0"/>
                    <a:pt x="11200" y="10245"/>
                    <a:pt x="10041" y="16043"/>
                  </a:cubicBezTo>
                  <a:cubicBezTo>
                    <a:pt x="8807" y="22247"/>
                    <a:pt x="7572" y="45197"/>
                    <a:pt x="0" y="59908"/>
                  </a:cubicBezTo>
                  <a:lnTo>
                    <a:pt x="1568" y="59674"/>
                  </a:lnTo>
                  <a:cubicBezTo>
                    <a:pt x="1568" y="59674"/>
                    <a:pt x="9974" y="39893"/>
                    <a:pt x="13410" y="16377"/>
                  </a:cubicBezTo>
                  <a:cubicBezTo>
                    <a:pt x="13410" y="16377"/>
                    <a:pt x="13410" y="4435"/>
                    <a:pt x="14744" y="4435"/>
                  </a:cubicBezTo>
                  <a:cubicBezTo>
                    <a:pt x="16078" y="4435"/>
                    <a:pt x="23417" y="15409"/>
                    <a:pt x="23417" y="15409"/>
                  </a:cubicBezTo>
                  <a:cubicBezTo>
                    <a:pt x="23417" y="15409"/>
                    <a:pt x="23796" y="15847"/>
                    <a:pt x="24203" y="15847"/>
                  </a:cubicBezTo>
                  <a:cubicBezTo>
                    <a:pt x="24605" y="15847"/>
                    <a:pt x="25035" y="15418"/>
                    <a:pt x="25152" y="13708"/>
                  </a:cubicBezTo>
                  <a:cubicBezTo>
                    <a:pt x="25152" y="13708"/>
                    <a:pt x="17146" y="1566"/>
                    <a:pt x="14611" y="132"/>
                  </a:cubicBezTo>
                  <a:cubicBezTo>
                    <a:pt x="14457" y="43"/>
                    <a:pt x="14311" y="0"/>
                    <a:pt x="1416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68"/>
            <p:cNvSpPr/>
            <p:nvPr/>
          </p:nvSpPr>
          <p:spPr>
            <a:xfrm>
              <a:off x="723800" y="2640200"/>
              <a:ext cx="1021575" cy="573050"/>
            </a:xfrm>
            <a:custGeom>
              <a:rect b="b" l="l" r="r" t="t"/>
              <a:pathLst>
                <a:path extrusionOk="0" h="22922" w="40863">
                  <a:moveTo>
                    <a:pt x="4270" y="0"/>
                  </a:moveTo>
                  <a:lnTo>
                    <a:pt x="4270" y="0"/>
                  </a:lnTo>
                  <a:cubicBezTo>
                    <a:pt x="4269" y="2"/>
                    <a:pt x="1" y="19214"/>
                    <a:pt x="23217" y="22250"/>
                  </a:cubicBezTo>
                  <a:cubicBezTo>
                    <a:pt x="27011" y="22742"/>
                    <a:pt x="30040" y="22922"/>
                    <a:pt x="32440" y="22922"/>
                  </a:cubicBezTo>
                  <a:cubicBezTo>
                    <a:pt x="38987" y="22922"/>
                    <a:pt x="40862" y="21582"/>
                    <a:pt x="40862" y="21582"/>
                  </a:cubicBezTo>
                  <a:cubicBezTo>
                    <a:pt x="40862" y="21582"/>
                    <a:pt x="30889" y="11475"/>
                    <a:pt x="17613" y="7673"/>
                  </a:cubicBezTo>
                  <a:cubicBezTo>
                    <a:pt x="3937" y="3737"/>
                    <a:pt x="4270" y="1"/>
                    <a:pt x="427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68"/>
            <p:cNvSpPr/>
            <p:nvPr/>
          </p:nvSpPr>
          <p:spPr>
            <a:xfrm>
              <a:off x="2010550" y="2875300"/>
              <a:ext cx="396975" cy="1195950"/>
            </a:xfrm>
            <a:custGeom>
              <a:rect b="b" l="l" r="r" t="t"/>
              <a:pathLst>
                <a:path extrusionOk="0" h="47838" w="15879">
                  <a:moveTo>
                    <a:pt x="10851" y="0"/>
                  </a:moveTo>
                  <a:cubicBezTo>
                    <a:pt x="10657" y="0"/>
                    <a:pt x="10443" y="35"/>
                    <a:pt x="10207" y="103"/>
                  </a:cubicBezTo>
                  <a:cubicBezTo>
                    <a:pt x="8173" y="737"/>
                    <a:pt x="0" y="13146"/>
                    <a:pt x="0" y="13146"/>
                  </a:cubicBezTo>
                  <a:lnTo>
                    <a:pt x="2435" y="15314"/>
                  </a:lnTo>
                  <a:cubicBezTo>
                    <a:pt x="4270" y="11778"/>
                    <a:pt x="6705" y="7809"/>
                    <a:pt x="10041" y="4907"/>
                  </a:cubicBezTo>
                  <a:lnTo>
                    <a:pt x="10041" y="4907"/>
                  </a:lnTo>
                  <a:cubicBezTo>
                    <a:pt x="8873" y="22619"/>
                    <a:pt x="15111" y="47837"/>
                    <a:pt x="15111" y="47837"/>
                  </a:cubicBezTo>
                  <a:lnTo>
                    <a:pt x="15878" y="47837"/>
                  </a:lnTo>
                  <a:cubicBezTo>
                    <a:pt x="13209" y="42400"/>
                    <a:pt x="12109" y="11745"/>
                    <a:pt x="12376" y="6641"/>
                  </a:cubicBezTo>
                  <a:cubicBezTo>
                    <a:pt x="12642" y="2090"/>
                    <a:pt x="12358" y="0"/>
                    <a:pt x="1085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68"/>
            <p:cNvSpPr/>
            <p:nvPr/>
          </p:nvSpPr>
          <p:spPr>
            <a:xfrm>
              <a:off x="1531875" y="3094800"/>
              <a:ext cx="607125" cy="580150"/>
            </a:xfrm>
            <a:custGeom>
              <a:rect b="b" l="l" r="r" t="t"/>
              <a:pathLst>
                <a:path extrusionOk="0" h="23206" w="24285">
                  <a:moveTo>
                    <a:pt x="11853" y="0"/>
                  </a:moveTo>
                  <a:cubicBezTo>
                    <a:pt x="11094" y="0"/>
                    <a:pt x="10291" y="63"/>
                    <a:pt x="9440" y="196"/>
                  </a:cubicBezTo>
                  <a:cubicBezTo>
                    <a:pt x="8006" y="396"/>
                    <a:pt x="6805" y="797"/>
                    <a:pt x="5804" y="1330"/>
                  </a:cubicBezTo>
                  <a:cubicBezTo>
                    <a:pt x="4737" y="1864"/>
                    <a:pt x="3869" y="2531"/>
                    <a:pt x="3169" y="3298"/>
                  </a:cubicBezTo>
                  <a:cubicBezTo>
                    <a:pt x="0" y="6667"/>
                    <a:pt x="200" y="11404"/>
                    <a:pt x="200" y="11404"/>
                  </a:cubicBezTo>
                  <a:cubicBezTo>
                    <a:pt x="200" y="11404"/>
                    <a:pt x="632" y="23205"/>
                    <a:pt x="10912" y="23205"/>
                  </a:cubicBezTo>
                  <a:cubicBezTo>
                    <a:pt x="11328" y="23205"/>
                    <a:pt x="11760" y="23186"/>
                    <a:pt x="12209" y="23146"/>
                  </a:cubicBezTo>
                  <a:cubicBezTo>
                    <a:pt x="15778" y="22846"/>
                    <a:pt x="18380" y="21845"/>
                    <a:pt x="20181" y="20444"/>
                  </a:cubicBezTo>
                  <a:cubicBezTo>
                    <a:pt x="23684" y="17775"/>
                    <a:pt x="24284" y="13639"/>
                    <a:pt x="23617" y="10303"/>
                  </a:cubicBezTo>
                  <a:cubicBezTo>
                    <a:pt x="23517" y="9770"/>
                    <a:pt x="23383" y="9303"/>
                    <a:pt x="23217" y="8836"/>
                  </a:cubicBezTo>
                  <a:cubicBezTo>
                    <a:pt x="22043" y="5314"/>
                    <a:pt x="18859" y="0"/>
                    <a:pt x="11853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68"/>
            <p:cNvSpPr/>
            <p:nvPr/>
          </p:nvSpPr>
          <p:spPr>
            <a:xfrm>
              <a:off x="1531875" y="3177250"/>
              <a:ext cx="616275" cy="497700"/>
            </a:xfrm>
            <a:custGeom>
              <a:rect b="b" l="l" r="r" t="t"/>
              <a:pathLst>
                <a:path extrusionOk="0" h="19908" w="24651">
                  <a:moveTo>
                    <a:pt x="3169" y="0"/>
                  </a:moveTo>
                  <a:lnTo>
                    <a:pt x="3169" y="0"/>
                  </a:lnTo>
                  <a:cubicBezTo>
                    <a:pt x="0" y="3369"/>
                    <a:pt x="200" y="8106"/>
                    <a:pt x="200" y="8106"/>
                  </a:cubicBezTo>
                  <a:cubicBezTo>
                    <a:pt x="200" y="8106"/>
                    <a:pt x="632" y="19907"/>
                    <a:pt x="10912" y="19907"/>
                  </a:cubicBezTo>
                  <a:cubicBezTo>
                    <a:pt x="11328" y="19907"/>
                    <a:pt x="11760" y="19888"/>
                    <a:pt x="12209" y="19848"/>
                  </a:cubicBezTo>
                  <a:cubicBezTo>
                    <a:pt x="22716" y="18914"/>
                    <a:pt x="24651" y="12076"/>
                    <a:pt x="23617" y="7005"/>
                  </a:cubicBezTo>
                  <a:lnTo>
                    <a:pt x="23617" y="7005"/>
                  </a:lnTo>
                  <a:cubicBezTo>
                    <a:pt x="24261" y="12804"/>
                    <a:pt x="19763" y="16015"/>
                    <a:pt x="14534" y="16015"/>
                  </a:cubicBezTo>
                  <a:cubicBezTo>
                    <a:pt x="12183" y="16015"/>
                    <a:pt x="9684" y="15366"/>
                    <a:pt x="7439" y="14010"/>
                  </a:cubicBezTo>
                  <a:cubicBezTo>
                    <a:pt x="200" y="9607"/>
                    <a:pt x="3169" y="1"/>
                    <a:pt x="316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68"/>
            <p:cNvSpPr/>
            <p:nvPr/>
          </p:nvSpPr>
          <p:spPr>
            <a:xfrm>
              <a:off x="238875" y="3196425"/>
              <a:ext cx="1412275" cy="684000"/>
            </a:xfrm>
            <a:custGeom>
              <a:rect b="b" l="l" r="r" t="t"/>
              <a:pathLst>
                <a:path extrusionOk="0" h="27360" w="56491">
                  <a:moveTo>
                    <a:pt x="55589" y="1"/>
                  </a:moveTo>
                  <a:cubicBezTo>
                    <a:pt x="55589" y="1"/>
                    <a:pt x="45015" y="301"/>
                    <a:pt x="35208" y="3536"/>
                  </a:cubicBezTo>
                  <a:cubicBezTo>
                    <a:pt x="26068" y="6505"/>
                    <a:pt x="18663" y="13777"/>
                    <a:pt x="13359" y="17280"/>
                  </a:cubicBezTo>
                  <a:cubicBezTo>
                    <a:pt x="13359" y="17280"/>
                    <a:pt x="13359" y="17313"/>
                    <a:pt x="13359" y="17313"/>
                  </a:cubicBezTo>
                  <a:cubicBezTo>
                    <a:pt x="12959" y="17547"/>
                    <a:pt x="12592" y="17813"/>
                    <a:pt x="12225" y="18014"/>
                  </a:cubicBezTo>
                  <a:cubicBezTo>
                    <a:pt x="12225" y="18014"/>
                    <a:pt x="12192" y="18014"/>
                    <a:pt x="12192" y="18047"/>
                  </a:cubicBezTo>
                  <a:cubicBezTo>
                    <a:pt x="9924" y="19348"/>
                    <a:pt x="8122" y="19882"/>
                    <a:pt x="6621" y="20148"/>
                  </a:cubicBezTo>
                  <a:cubicBezTo>
                    <a:pt x="4520" y="20515"/>
                    <a:pt x="3052" y="20382"/>
                    <a:pt x="1918" y="20982"/>
                  </a:cubicBezTo>
                  <a:cubicBezTo>
                    <a:pt x="1818" y="21049"/>
                    <a:pt x="1751" y="21082"/>
                    <a:pt x="1684" y="21149"/>
                  </a:cubicBezTo>
                  <a:cubicBezTo>
                    <a:pt x="1" y="22337"/>
                    <a:pt x="996" y="25420"/>
                    <a:pt x="9839" y="25420"/>
                  </a:cubicBezTo>
                  <a:cubicBezTo>
                    <a:pt x="9933" y="25420"/>
                    <a:pt x="10028" y="25420"/>
                    <a:pt x="10124" y="25419"/>
                  </a:cubicBezTo>
                  <a:cubicBezTo>
                    <a:pt x="10224" y="25418"/>
                    <a:pt x="10324" y="25417"/>
                    <a:pt x="10424" y="25417"/>
                  </a:cubicBezTo>
                  <a:cubicBezTo>
                    <a:pt x="16486" y="25417"/>
                    <a:pt x="20745" y="27359"/>
                    <a:pt x="26185" y="27359"/>
                  </a:cubicBezTo>
                  <a:cubicBezTo>
                    <a:pt x="29044" y="27359"/>
                    <a:pt x="32230" y="26823"/>
                    <a:pt x="36176" y="25185"/>
                  </a:cubicBezTo>
                  <a:cubicBezTo>
                    <a:pt x="36276" y="25119"/>
                    <a:pt x="36409" y="25085"/>
                    <a:pt x="36543" y="25019"/>
                  </a:cubicBezTo>
                  <a:cubicBezTo>
                    <a:pt x="48384" y="19948"/>
                    <a:pt x="56056" y="17980"/>
                    <a:pt x="56323" y="12710"/>
                  </a:cubicBezTo>
                  <a:cubicBezTo>
                    <a:pt x="56490" y="9541"/>
                    <a:pt x="56190" y="5571"/>
                    <a:pt x="55923" y="2903"/>
                  </a:cubicBezTo>
                  <a:cubicBezTo>
                    <a:pt x="55923" y="2803"/>
                    <a:pt x="55923" y="2769"/>
                    <a:pt x="55923" y="2769"/>
                  </a:cubicBezTo>
                  <a:cubicBezTo>
                    <a:pt x="55856" y="2102"/>
                    <a:pt x="55790" y="1535"/>
                    <a:pt x="55723" y="1101"/>
                  </a:cubicBezTo>
                  <a:cubicBezTo>
                    <a:pt x="55656" y="401"/>
                    <a:pt x="55589" y="1"/>
                    <a:pt x="5558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68"/>
            <p:cNvSpPr/>
            <p:nvPr/>
          </p:nvSpPr>
          <p:spPr>
            <a:xfrm>
              <a:off x="238875" y="3268975"/>
              <a:ext cx="1412275" cy="611450"/>
            </a:xfrm>
            <a:custGeom>
              <a:rect b="b" l="l" r="r" t="t"/>
              <a:pathLst>
                <a:path extrusionOk="0" h="24458" w="56491">
                  <a:moveTo>
                    <a:pt x="55923" y="1"/>
                  </a:moveTo>
                  <a:lnTo>
                    <a:pt x="55923" y="1"/>
                  </a:lnTo>
                  <a:cubicBezTo>
                    <a:pt x="56056" y="1336"/>
                    <a:pt x="55822" y="9208"/>
                    <a:pt x="49018" y="12610"/>
                  </a:cubicBezTo>
                  <a:cubicBezTo>
                    <a:pt x="41713" y="16279"/>
                    <a:pt x="31806" y="21783"/>
                    <a:pt x="26302" y="21783"/>
                  </a:cubicBezTo>
                  <a:cubicBezTo>
                    <a:pt x="20765" y="21783"/>
                    <a:pt x="4453" y="21650"/>
                    <a:pt x="2151" y="19381"/>
                  </a:cubicBezTo>
                  <a:cubicBezTo>
                    <a:pt x="1884" y="19081"/>
                    <a:pt x="1751" y="18681"/>
                    <a:pt x="1684" y="18247"/>
                  </a:cubicBezTo>
                  <a:lnTo>
                    <a:pt x="1684" y="18247"/>
                  </a:lnTo>
                  <a:cubicBezTo>
                    <a:pt x="1" y="19435"/>
                    <a:pt x="996" y="22518"/>
                    <a:pt x="9839" y="22518"/>
                  </a:cubicBezTo>
                  <a:cubicBezTo>
                    <a:pt x="9933" y="22518"/>
                    <a:pt x="10028" y="22518"/>
                    <a:pt x="10124" y="22517"/>
                  </a:cubicBezTo>
                  <a:cubicBezTo>
                    <a:pt x="10224" y="22516"/>
                    <a:pt x="10324" y="22515"/>
                    <a:pt x="10424" y="22515"/>
                  </a:cubicBezTo>
                  <a:cubicBezTo>
                    <a:pt x="16486" y="22515"/>
                    <a:pt x="20745" y="24457"/>
                    <a:pt x="26185" y="24457"/>
                  </a:cubicBezTo>
                  <a:cubicBezTo>
                    <a:pt x="29044" y="24457"/>
                    <a:pt x="32230" y="23921"/>
                    <a:pt x="36176" y="22283"/>
                  </a:cubicBezTo>
                  <a:cubicBezTo>
                    <a:pt x="36276" y="22217"/>
                    <a:pt x="36409" y="22183"/>
                    <a:pt x="36543" y="22117"/>
                  </a:cubicBezTo>
                  <a:cubicBezTo>
                    <a:pt x="48384" y="17046"/>
                    <a:pt x="56056" y="15078"/>
                    <a:pt x="56323" y="9808"/>
                  </a:cubicBezTo>
                  <a:cubicBezTo>
                    <a:pt x="56490" y="6639"/>
                    <a:pt x="56190" y="2670"/>
                    <a:pt x="55923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68"/>
            <p:cNvSpPr/>
            <p:nvPr/>
          </p:nvSpPr>
          <p:spPr>
            <a:xfrm>
              <a:off x="654575" y="3614225"/>
              <a:ext cx="180150" cy="247725"/>
            </a:xfrm>
            <a:custGeom>
              <a:rect b="b" l="l" r="r" t="t"/>
              <a:pathLst>
                <a:path extrusionOk="0" h="9909" w="7206">
                  <a:moveTo>
                    <a:pt x="1968" y="1"/>
                  </a:moveTo>
                  <a:cubicBezTo>
                    <a:pt x="0" y="7239"/>
                    <a:pt x="4637" y="9741"/>
                    <a:pt x="4637" y="9741"/>
                  </a:cubicBezTo>
                  <a:cubicBezTo>
                    <a:pt x="4792" y="9860"/>
                    <a:pt x="4973" y="9909"/>
                    <a:pt x="5167" y="9909"/>
                  </a:cubicBezTo>
                  <a:cubicBezTo>
                    <a:pt x="6058" y="9909"/>
                    <a:pt x="7205" y="8874"/>
                    <a:pt x="7205" y="8874"/>
                  </a:cubicBezTo>
                  <a:cubicBezTo>
                    <a:pt x="1468" y="7673"/>
                    <a:pt x="1968" y="1"/>
                    <a:pt x="196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68"/>
            <p:cNvSpPr/>
            <p:nvPr/>
          </p:nvSpPr>
          <p:spPr>
            <a:xfrm>
              <a:off x="774650" y="3603375"/>
              <a:ext cx="181825" cy="243925"/>
            </a:xfrm>
            <a:custGeom>
              <a:rect b="b" l="l" r="r" t="t"/>
              <a:pathLst>
                <a:path extrusionOk="0" h="9757" w="7273">
                  <a:moveTo>
                    <a:pt x="1635" y="1"/>
                  </a:moveTo>
                  <a:cubicBezTo>
                    <a:pt x="1" y="7306"/>
                    <a:pt x="4737" y="9608"/>
                    <a:pt x="4737" y="9608"/>
                  </a:cubicBezTo>
                  <a:cubicBezTo>
                    <a:pt x="4886" y="9713"/>
                    <a:pt x="5055" y="9756"/>
                    <a:pt x="5233" y="9756"/>
                  </a:cubicBezTo>
                  <a:cubicBezTo>
                    <a:pt x="6134" y="9756"/>
                    <a:pt x="7273" y="8640"/>
                    <a:pt x="7273" y="8640"/>
                  </a:cubicBezTo>
                  <a:cubicBezTo>
                    <a:pt x="1502" y="7673"/>
                    <a:pt x="1635" y="2"/>
                    <a:pt x="163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68"/>
            <p:cNvSpPr/>
            <p:nvPr/>
          </p:nvSpPr>
          <p:spPr>
            <a:xfrm>
              <a:off x="938950" y="3563350"/>
              <a:ext cx="181800" cy="243925"/>
            </a:xfrm>
            <a:custGeom>
              <a:rect b="b" l="l" r="r" t="t"/>
              <a:pathLst>
                <a:path extrusionOk="0" h="9757" w="7272">
                  <a:moveTo>
                    <a:pt x="1635" y="1"/>
                  </a:moveTo>
                  <a:cubicBezTo>
                    <a:pt x="0" y="7306"/>
                    <a:pt x="4737" y="9608"/>
                    <a:pt x="4737" y="9608"/>
                  </a:cubicBezTo>
                  <a:cubicBezTo>
                    <a:pt x="4886" y="9712"/>
                    <a:pt x="5054" y="9756"/>
                    <a:pt x="5233" y="9756"/>
                  </a:cubicBezTo>
                  <a:cubicBezTo>
                    <a:pt x="6133" y="9756"/>
                    <a:pt x="7272" y="8640"/>
                    <a:pt x="7272" y="8640"/>
                  </a:cubicBezTo>
                  <a:cubicBezTo>
                    <a:pt x="1501" y="7673"/>
                    <a:pt x="1635" y="2"/>
                    <a:pt x="163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68"/>
            <p:cNvSpPr/>
            <p:nvPr/>
          </p:nvSpPr>
          <p:spPr>
            <a:xfrm>
              <a:off x="1113225" y="3512475"/>
              <a:ext cx="181000" cy="243925"/>
            </a:xfrm>
            <a:custGeom>
              <a:rect b="b" l="l" r="r" t="t"/>
              <a:pathLst>
                <a:path extrusionOk="0" h="9757" w="7240">
                  <a:moveTo>
                    <a:pt x="1602" y="1"/>
                  </a:moveTo>
                  <a:lnTo>
                    <a:pt x="1602" y="1"/>
                  </a:lnTo>
                  <a:cubicBezTo>
                    <a:pt x="1" y="7306"/>
                    <a:pt x="4737" y="9608"/>
                    <a:pt x="4737" y="9608"/>
                  </a:cubicBezTo>
                  <a:cubicBezTo>
                    <a:pt x="4881" y="9713"/>
                    <a:pt x="5045" y="9756"/>
                    <a:pt x="5219" y="9756"/>
                  </a:cubicBezTo>
                  <a:cubicBezTo>
                    <a:pt x="6100" y="9756"/>
                    <a:pt x="7239" y="8641"/>
                    <a:pt x="7239" y="8641"/>
                  </a:cubicBezTo>
                  <a:cubicBezTo>
                    <a:pt x="1469" y="7673"/>
                    <a:pt x="1602" y="2"/>
                    <a:pt x="160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68"/>
            <p:cNvSpPr/>
            <p:nvPr/>
          </p:nvSpPr>
          <p:spPr>
            <a:xfrm>
              <a:off x="1288350" y="3440775"/>
              <a:ext cx="181000" cy="244450"/>
            </a:xfrm>
            <a:custGeom>
              <a:rect b="b" l="l" r="r" t="t"/>
              <a:pathLst>
                <a:path extrusionOk="0" h="9778" w="7240">
                  <a:moveTo>
                    <a:pt x="1602" y="0"/>
                  </a:moveTo>
                  <a:cubicBezTo>
                    <a:pt x="1" y="7339"/>
                    <a:pt x="4737" y="9641"/>
                    <a:pt x="4737" y="9641"/>
                  </a:cubicBezTo>
                  <a:cubicBezTo>
                    <a:pt x="4877" y="9737"/>
                    <a:pt x="5036" y="9778"/>
                    <a:pt x="5205" y="9778"/>
                  </a:cubicBezTo>
                  <a:cubicBezTo>
                    <a:pt x="6088" y="9778"/>
                    <a:pt x="7239" y="8673"/>
                    <a:pt x="7239" y="8673"/>
                  </a:cubicBezTo>
                  <a:cubicBezTo>
                    <a:pt x="1469" y="7706"/>
                    <a:pt x="1602" y="1"/>
                    <a:pt x="1602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68"/>
            <p:cNvSpPr/>
            <p:nvPr/>
          </p:nvSpPr>
          <p:spPr>
            <a:xfrm>
              <a:off x="1432625" y="3361550"/>
              <a:ext cx="181825" cy="244450"/>
            </a:xfrm>
            <a:custGeom>
              <a:rect b="b" l="l" r="r" t="t"/>
              <a:pathLst>
                <a:path extrusionOk="0" h="9778" w="7273">
                  <a:moveTo>
                    <a:pt x="1635" y="0"/>
                  </a:moveTo>
                  <a:cubicBezTo>
                    <a:pt x="1" y="7339"/>
                    <a:pt x="4737" y="9641"/>
                    <a:pt x="4737" y="9641"/>
                  </a:cubicBezTo>
                  <a:cubicBezTo>
                    <a:pt x="4882" y="9737"/>
                    <a:pt x="5046" y="9778"/>
                    <a:pt x="5219" y="9778"/>
                  </a:cubicBezTo>
                  <a:cubicBezTo>
                    <a:pt x="6121" y="9778"/>
                    <a:pt x="7272" y="8673"/>
                    <a:pt x="7272" y="8673"/>
                  </a:cubicBezTo>
                  <a:cubicBezTo>
                    <a:pt x="1502" y="7706"/>
                    <a:pt x="1635" y="1"/>
                    <a:pt x="163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68"/>
            <p:cNvSpPr/>
            <p:nvPr/>
          </p:nvSpPr>
          <p:spPr>
            <a:xfrm>
              <a:off x="562850" y="2861200"/>
              <a:ext cx="1053275" cy="467175"/>
            </a:xfrm>
            <a:custGeom>
              <a:rect b="b" l="l" r="r" t="t"/>
              <a:pathLst>
                <a:path extrusionOk="0" h="18687" w="42131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1426" y="18686"/>
                    <a:pt x="23162" y="18686"/>
                  </a:cubicBezTo>
                  <a:cubicBezTo>
                    <a:pt x="23733" y="18686"/>
                    <a:pt x="24318" y="18673"/>
                    <a:pt x="24918" y="18647"/>
                  </a:cubicBezTo>
                  <a:cubicBezTo>
                    <a:pt x="39128" y="18013"/>
                    <a:pt x="42130" y="14944"/>
                    <a:pt x="42130" y="14944"/>
                  </a:cubicBezTo>
                  <a:cubicBezTo>
                    <a:pt x="42130" y="14944"/>
                    <a:pt x="30589" y="6738"/>
                    <a:pt x="16879" y="5270"/>
                  </a:cubicBezTo>
                  <a:cubicBezTo>
                    <a:pt x="2703" y="373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68"/>
            <p:cNvSpPr/>
            <p:nvPr/>
          </p:nvSpPr>
          <p:spPr>
            <a:xfrm>
              <a:off x="1874600" y="3453225"/>
              <a:ext cx="437850" cy="300050"/>
            </a:xfrm>
            <a:custGeom>
              <a:rect b="b" l="l" r="r" t="t"/>
              <a:pathLst>
                <a:path extrusionOk="0" h="12002" w="17514">
                  <a:moveTo>
                    <a:pt x="8962" y="0"/>
                  </a:moveTo>
                  <a:cubicBezTo>
                    <a:pt x="8610" y="0"/>
                    <a:pt x="8373" y="36"/>
                    <a:pt x="8373" y="36"/>
                  </a:cubicBezTo>
                  <a:cubicBezTo>
                    <a:pt x="8373" y="36"/>
                    <a:pt x="7740" y="436"/>
                    <a:pt x="6839" y="1037"/>
                  </a:cubicBezTo>
                  <a:cubicBezTo>
                    <a:pt x="6572" y="1237"/>
                    <a:pt x="6272" y="1437"/>
                    <a:pt x="5972" y="1637"/>
                  </a:cubicBezTo>
                  <a:cubicBezTo>
                    <a:pt x="3470" y="3338"/>
                    <a:pt x="1" y="6040"/>
                    <a:pt x="501" y="7441"/>
                  </a:cubicBezTo>
                  <a:cubicBezTo>
                    <a:pt x="1235" y="9610"/>
                    <a:pt x="5371" y="9743"/>
                    <a:pt x="5371" y="9743"/>
                  </a:cubicBezTo>
                  <a:cubicBezTo>
                    <a:pt x="5805" y="10243"/>
                    <a:pt x="6272" y="10677"/>
                    <a:pt x="6839" y="11011"/>
                  </a:cubicBezTo>
                  <a:cubicBezTo>
                    <a:pt x="7804" y="11635"/>
                    <a:pt x="8961" y="12001"/>
                    <a:pt x="10318" y="12001"/>
                  </a:cubicBezTo>
                  <a:cubicBezTo>
                    <a:pt x="11354" y="12001"/>
                    <a:pt x="12506" y="11787"/>
                    <a:pt x="13777" y="11311"/>
                  </a:cubicBezTo>
                  <a:cubicBezTo>
                    <a:pt x="15378" y="10710"/>
                    <a:pt x="16479" y="9576"/>
                    <a:pt x="17013" y="8309"/>
                  </a:cubicBezTo>
                  <a:cubicBezTo>
                    <a:pt x="17046" y="8242"/>
                    <a:pt x="17080" y="8175"/>
                    <a:pt x="17113" y="8108"/>
                  </a:cubicBezTo>
                  <a:lnTo>
                    <a:pt x="17146" y="7975"/>
                  </a:lnTo>
                  <a:cubicBezTo>
                    <a:pt x="17246" y="7742"/>
                    <a:pt x="17313" y="7475"/>
                    <a:pt x="17380" y="7241"/>
                  </a:cubicBezTo>
                  <a:cubicBezTo>
                    <a:pt x="17480" y="6674"/>
                    <a:pt x="17513" y="6074"/>
                    <a:pt x="17447" y="5507"/>
                  </a:cubicBezTo>
                  <a:cubicBezTo>
                    <a:pt x="17347" y="4639"/>
                    <a:pt x="17046" y="3805"/>
                    <a:pt x="16546" y="3138"/>
                  </a:cubicBezTo>
                  <a:cubicBezTo>
                    <a:pt x="15752" y="2094"/>
                    <a:pt x="14756" y="1802"/>
                    <a:pt x="13891" y="1802"/>
                  </a:cubicBezTo>
                  <a:cubicBezTo>
                    <a:pt x="12795" y="1802"/>
                    <a:pt x="11909" y="2271"/>
                    <a:pt x="11909" y="2271"/>
                  </a:cubicBezTo>
                  <a:cubicBezTo>
                    <a:pt x="11738" y="268"/>
                    <a:pt x="9922" y="0"/>
                    <a:pt x="8962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68"/>
            <p:cNvSpPr/>
            <p:nvPr/>
          </p:nvSpPr>
          <p:spPr>
            <a:xfrm>
              <a:off x="1537700" y="3302625"/>
              <a:ext cx="663000" cy="1688475"/>
            </a:xfrm>
            <a:custGeom>
              <a:rect b="b" l="l" r="r" t="t"/>
              <a:pathLst>
                <a:path extrusionOk="0" h="67539" w="26520">
                  <a:moveTo>
                    <a:pt x="742" y="0"/>
                  </a:moveTo>
                  <a:cubicBezTo>
                    <a:pt x="364" y="0"/>
                    <a:pt x="1" y="311"/>
                    <a:pt x="67" y="756"/>
                  </a:cubicBezTo>
                  <a:cubicBezTo>
                    <a:pt x="734" y="4792"/>
                    <a:pt x="2269" y="13165"/>
                    <a:pt x="5071" y="20170"/>
                  </a:cubicBezTo>
                  <a:cubicBezTo>
                    <a:pt x="8907" y="29810"/>
                    <a:pt x="11809" y="39951"/>
                    <a:pt x="12843" y="42353"/>
                  </a:cubicBezTo>
                  <a:cubicBezTo>
                    <a:pt x="13910" y="44754"/>
                    <a:pt x="25519" y="67471"/>
                    <a:pt x="25519" y="67471"/>
                  </a:cubicBezTo>
                  <a:cubicBezTo>
                    <a:pt x="25519" y="67471"/>
                    <a:pt x="25615" y="67538"/>
                    <a:pt x="25809" y="67538"/>
                  </a:cubicBezTo>
                  <a:cubicBezTo>
                    <a:pt x="25975" y="67538"/>
                    <a:pt x="26212" y="67489"/>
                    <a:pt x="26519" y="67304"/>
                  </a:cubicBezTo>
                  <a:lnTo>
                    <a:pt x="14478" y="41685"/>
                  </a:lnTo>
                  <a:lnTo>
                    <a:pt x="7239" y="19203"/>
                  </a:lnTo>
                  <a:cubicBezTo>
                    <a:pt x="5104" y="14066"/>
                    <a:pt x="3737" y="9262"/>
                    <a:pt x="2736" y="4592"/>
                  </a:cubicBezTo>
                  <a:lnTo>
                    <a:pt x="2736" y="4592"/>
                  </a:lnTo>
                  <a:lnTo>
                    <a:pt x="7339" y="10263"/>
                  </a:lnTo>
                  <a:cubicBezTo>
                    <a:pt x="7339" y="10263"/>
                    <a:pt x="8440" y="9396"/>
                    <a:pt x="7573" y="8295"/>
                  </a:cubicBezTo>
                  <a:lnTo>
                    <a:pt x="1268" y="256"/>
                  </a:lnTo>
                  <a:cubicBezTo>
                    <a:pt x="1124" y="78"/>
                    <a:pt x="931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68"/>
            <p:cNvSpPr/>
            <p:nvPr/>
          </p:nvSpPr>
          <p:spPr>
            <a:xfrm>
              <a:off x="1739500" y="3633925"/>
              <a:ext cx="278575" cy="632450"/>
            </a:xfrm>
            <a:custGeom>
              <a:rect b="b" l="l" r="r" t="t"/>
              <a:pathLst>
                <a:path extrusionOk="0" h="25298" w="11143">
                  <a:moveTo>
                    <a:pt x="7281" y="0"/>
                  </a:moveTo>
                  <a:cubicBezTo>
                    <a:pt x="7226" y="0"/>
                    <a:pt x="7168" y="5"/>
                    <a:pt x="7106" y="13"/>
                  </a:cubicBezTo>
                  <a:cubicBezTo>
                    <a:pt x="7106" y="13"/>
                    <a:pt x="1369" y="1414"/>
                    <a:pt x="701" y="2949"/>
                  </a:cubicBezTo>
                  <a:cubicBezTo>
                    <a:pt x="1" y="4483"/>
                    <a:pt x="5638" y="5984"/>
                    <a:pt x="7239" y="9020"/>
                  </a:cubicBezTo>
                  <a:cubicBezTo>
                    <a:pt x="8874" y="12055"/>
                    <a:pt x="10575" y="25298"/>
                    <a:pt x="10575" y="25298"/>
                  </a:cubicBezTo>
                  <a:lnTo>
                    <a:pt x="11142" y="25198"/>
                  </a:lnTo>
                  <a:cubicBezTo>
                    <a:pt x="11142" y="25198"/>
                    <a:pt x="9941" y="12389"/>
                    <a:pt x="9441" y="9920"/>
                  </a:cubicBezTo>
                  <a:cubicBezTo>
                    <a:pt x="8974" y="7418"/>
                    <a:pt x="4671" y="4283"/>
                    <a:pt x="3770" y="3616"/>
                  </a:cubicBezTo>
                  <a:cubicBezTo>
                    <a:pt x="2836" y="2915"/>
                    <a:pt x="8173" y="1381"/>
                    <a:pt x="8173" y="1381"/>
                  </a:cubicBezTo>
                  <a:cubicBezTo>
                    <a:pt x="8173" y="1381"/>
                    <a:pt x="8294" y="0"/>
                    <a:pt x="728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68"/>
            <p:cNvSpPr/>
            <p:nvPr/>
          </p:nvSpPr>
          <p:spPr>
            <a:xfrm>
              <a:off x="84175" y="3250900"/>
              <a:ext cx="1169175" cy="1259000"/>
            </a:xfrm>
            <a:custGeom>
              <a:rect b="b" l="l" r="r" t="t"/>
              <a:pathLst>
                <a:path extrusionOk="0" h="50360" w="46767">
                  <a:moveTo>
                    <a:pt x="40112" y="1"/>
                  </a:moveTo>
                  <a:cubicBezTo>
                    <a:pt x="37405" y="1"/>
                    <a:pt x="34863" y="6960"/>
                    <a:pt x="30388" y="14100"/>
                  </a:cubicBezTo>
                  <a:cubicBezTo>
                    <a:pt x="25718" y="21605"/>
                    <a:pt x="24551" y="32546"/>
                    <a:pt x="17479" y="36416"/>
                  </a:cubicBezTo>
                  <a:cubicBezTo>
                    <a:pt x="10441" y="40252"/>
                    <a:pt x="0" y="50359"/>
                    <a:pt x="0" y="50359"/>
                  </a:cubicBezTo>
                  <a:lnTo>
                    <a:pt x="1968" y="50059"/>
                  </a:lnTo>
                  <a:cubicBezTo>
                    <a:pt x="1968" y="50059"/>
                    <a:pt x="11508" y="41419"/>
                    <a:pt x="17346" y="38084"/>
                  </a:cubicBezTo>
                  <a:cubicBezTo>
                    <a:pt x="23183" y="34715"/>
                    <a:pt x="26953" y="28644"/>
                    <a:pt x="29554" y="21472"/>
                  </a:cubicBezTo>
                  <a:cubicBezTo>
                    <a:pt x="32123" y="14300"/>
                    <a:pt x="38728" y="2025"/>
                    <a:pt x="40029" y="1925"/>
                  </a:cubicBezTo>
                  <a:cubicBezTo>
                    <a:pt x="40051" y="1922"/>
                    <a:pt x="40074" y="1921"/>
                    <a:pt x="40098" y="1921"/>
                  </a:cubicBezTo>
                  <a:cubicBezTo>
                    <a:pt x="41436" y="1921"/>
                    <a:pt x="45599" y="5461"/>
                    <a:pt x="46152" y="5461"/>
                  </a:cubicBezTo>
                  <a:cubicBezTo>
                    <a:pt x="46157" y="5461"/>
                    <a:pt x="46162" y="5461"/>
                    <a:pt x="46166" y="5460"/>
                  </a:cubicBezTo>
                  <a:cubicBezTo>
                    <a:pt x="46166" y="5460"/>
                    <a:pt x="46767" y="5327"/>
                    <a:pt x="46533" y="3959"/>
                  </a:cubicBezTo>
                  <a:cubicBezTo>
                    <a:pt x="46533" y="3959"/>
                    <a:pt x="43431" y="857"/>
                    <a:pt x="40529" y="57"/>
                  </a:cubicBezTo>
                  <a:cubicBezTo>
                    <a:pt x="40389" y="19"/>
                    <a:pt x="40250" y="1"/>
                    <a:pt x="4011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68"/>
            <p:cNvSpPr/>
            <p:nvPr/>
          </p:nvSpPr>
          <p:spPr>
            <a:xfrm>
              <a:off x="1874600" y="3494150"/>
              <a:ext cx="425325" cy="258950"/>
            </a:xfrm>
            <a:custGeom>
              <a:rect b="b" l="l" r="r" t="t"/>
              <a:pathLst>
                <a:path extrusionOk="0" h="10358" w="17013">
                  <a:moveTo>
                    <a:pt x="5972" y="0"/>
                  </a:moveTo>
                  <a:cubicBezTo>
                    <a:pt x="3470" y="1701"/>
                    <a:pt x="1" y="4403"/>
                    <a:pt x="501" y="5804"/>
                  </a:cubicBezTo>
                  <a:cubicBezTo>
                    <a:pt x="1235" y="7973"/>
                    <a:pt x="5371" y="8106"/>
                    <a:pt x="5371" y="8106"/>
                  </a:cubicBezTo>
                  <a:cubicBezTo>
                    <a:pt x="6581" y="9472"/>
                    <a:pt x="8226" y="10357"/>
                    <a:pt x="10338" y="10357"/>
                  </a:cubicBezTo>
                  <a:cubicBezTo>
                    <a:pt x="11371" y="10357"/>
                    <a:pt x="12517" y="10145"/>
                    <a:pt x="13777" y="9674"/>
                  </a:cubicBezTo>
                  <a:cubicBezTo>
                    <a:pt x="15378" y="9073"/>
                    <a:pt x="16479" y="7939"/>
                    <a:pt x="17013" y="6672"/>
                  </a:cubicBezTo>
                  <a:lnTo>
                    <a:pt x="17013" y="6672"/>
                  </a:lnTo>
                  <a:cubicBezTo>
                    <a:pt x="16506" y="7601"/>
                    <a:pt x="14190" y="8579"/>
                    <a:pt x="11413" y="8579"/>
                  </a:cubicBezTo>
                  <a:cubicBezTo>
                    <a:pt x="10902" y="8579"/>
                    <a:pt x="10375" y="8545"/>
                    <a:pt x="9841" y="8473"/>
                  </a:cubicBezTo>
                  <a:cubicBezTo>
                    <a:pt x="6239" y="8006"/>
                    <a:pt x="7439" y="4470"/>
                    <a:pt x="7473" y="4370"/>
                  </a:cubicBezTo>
                  <a:lnTo>
                    <a:pt x="7473" y="4370"/>
                  </a:lnTo>
                  <a:cubicBezTo>
                    <a:pt x="7439" y="4387"/>
                    <a:pt x="6881" y="4691"/>
                    <a:pt x="6255" y="4691"/>
                  </a:cubicBezTo>
                  <a:cubicBezTo>
                    <a:pt x="5637" y="4691"/>
                    <a:pt x="4952" y="4395"/>
                    <a:pt x="4637" y="3236"/>
                  </a:cubicBezTo>
                  <a:cubicBezTo>
                    <a:pt x="4237" y="1735"/>
                    <a:pt x="5171" y="634"/>
                    <a:pt x="5972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68"/>
            <p:cNvSpPr/>
            <p:nvPr/>
          </p:nvSpPr>
          <p:spPr>
            <a:xfrm>
              <a:off x="2045575" y="3574200"/>
              <a:ext cx="266875" cy="179075"/>
            </a:xfrm>
            <a:custGeom>
              <a:rect b="b" l="l" r="r" t="t"/>
              <a:pathLst>
                <a:path extrusionOk="0" h="7163" w="10675">
                  <a:moveTo>
                    <a:pt x="9241" y="0"/>
                  </a:moveTo>
                  <a:cubicBezTo>
                    <a:pt x="7517" y="0"/>
                    <a:pt x="6938" y="1969"/>
                    <a:pt x="6938" y="1969"/>
                  </a:cubicBezTo>
                  <a:cubicBezTo>
                    <a:pt x="6938" y="1969"/>
                    <a:pt x="5973" y="768"/>
                    <a:pt x="4087" y="768"/>
                  </a:cubicBezTo>
                  <a:cubicBezTo>
                    <a:pt x="3841" y="768"/>
                    <a:pt x="3580" y="788"/>
                    <a:pt x="3302" y="834"/>
                  </a:cubicBezTo>
                  <a:cubicBezTo>
                    <a:pt x="901" y="1268"/>
                    <a:pt x="1101" y="4437"/>
                    <a:pt x="1101" y="4437"/>
                  </a:cubicBezTo>
                  <a:lnTo>
                    <a:pt x="0" y="6172"/>
                  </a:lnTo>
                  <a:cubicBezTo>
                    <a:pt x="965" y="6796"/>
                    <a:pt x="2122" y="7162"/>
                    <a:pt x="3479" y="7162"/>
                  </a:cubicBezTo>
                  <a:cubicBezTo>
                    <a:pt x="4515" y="7162"/>
                    <a:pt x="5667" y="6948"/>
                    <a:pt x="6938" y="6472"/>
                  </a:cubicBezTo>
                  <a:cubicBezTo>
                    <a:pt x="8539" y="5871"/>
                    <a:pt x="9640" y="4737"/>
                    <a:pt x="10174" y="3470"/>
                  </a:cubicBezTo>
                  <a:cubicBezTo>
                    <a:pt x="10207" y="3403"/>
                    <a:pt x="10241" y="3336"/>
                    <a:pt x="10274" y="3269"/>
                  </a:cubicBezTo>
                  <a:lnTo>
                    <a:pt x="10307" y="3136"/>
                  </a:lnTo>
                  <a:cubicBezTo>
                    <a:pt x="10407" y="2903"/>
                    <a:pt x="10474" y="2636"/>
                    <a:pt x="10541" y="2402"/>
                  </a:cubicBezTo>
                  <a:cubicBezTo>
                    <a:pt x="10641" y="1835"/>
                    <a:pt x="10674" y="1235"/>
                    <a:pt x="10608" y="668"/>
                  </a:cubicBezTo>
                  <a:cubicBezTo>
                    <a:pt x="10374" y="334"/>
                    <a:pt x="10041" y="101"/>
                    <a:pt x="9640" y="34"/>
                  </a:cubicBezTo>
                  <a:cubicBezTo>
                    <a:pt x="9501" y="11"/>
                    <a:pt x="9368" y="0"/>
                    <a:pt x="9241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68"/>
            <p:cNvSpPr/>
            <p:nvPr/>
          </p:nvSpPr>
          <p:spPr>
            <a:xfrm>
              <a:off x="2166475" y="3684925"/>
              <a:ext cx="359450" cy="645675"/>
            </a:xfrm>
            <a:custGeom>
              <a:rect b="b" l="l" r="r" t="t"/>
              <a:pathLst>
                <a:path extrusionOk="0" h="25827" w="14378">
                  <a:moveTo>
                    <a:pt x="2982" y="0"/>
                  </a:moveTo>
                  <a:cubicBezTo>
                    <a:pt x="2188" y="0"/>
                    <a:pt x="723" y="491"/>
                    <a:pt x="1" y="2210"/>
                  </a:cubicBezTo>
                  <a:cubicBezTo>
                    <a:pt x="1" y="2210"/>
                    <a:pt x="4237" y="11683"/>
                    <a:pt x="5038" y="13084"/>
                  </a:cubicBezTo>
                  <a:cubicBezTo>
                    <a:pt x="5805" y="14518"/>
                    <a:pt x="13577" y="25826"/>
                    <a:pt x="13577" y="25826"/>
                  </a:cubicBezTo>
                  <a:lnTo>
                    <a:pt x="14378" y="25693"/>
                  </a:lnTo>
                  <a:cubicBezTo>
                    <a:pt x="14378" y="25693"/>
                    <a:pt x="7039" y="14919"/>
                    <a:pt x="6272" y="12650"/>
                  </a:cubicBezTo>
                  <a:cubicBezTo>
                    <a:pt x="5505" y="10349"/>
                    <a:pt x="3503" y="141"/>
                    <a:pt x="3503" y="141"/>
                  </a:cubicBezTo>
                  <a:cubicBezTo>
                    <a:pt x="3444" y="57"/>
                    <a:pt x="3252" y="0"/>
                    <a:pt x="2982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68"/>
            <p:cNvSpPr/>
            <p:nvPr/>
          </p:nvSpPr>
          <p:spPr>
            <a:xfrm>
              <a:off x="1924650" y="2912050"/>
              <a:ext cx="182650" cy="671625"/>
            </a:xfrm>
            <a:custGeom>
              <a:rect b="b" l="l" r="r" t="t"/>
              <a:pathLst>
                <a:path extrusionOk="0" h="26865" w="7306">
                  <a:moveTo>
                    <a:pt x="0" y="1"/>
                  </a:moveTo>
                  <a:lnTo>
                    <a:pt x="0" y="1"/>
                  </a:lnTo>
                  <a:cubicBezTo>
                    <a:pt x="2869" y="2636"/>
                    <a:pt x="3236" y="15112"/>
                    <a:pt x="3736" y="18414"/>
                  </a:cubicBezTo>
                  <a:cubicBezTo>
                    <a:pt x="4237" y="21683"/>
                    <a:pt x="6738" y="26853"/>
                    <a:pt x="6738" y="26853"/>
                  </a:cubicBezTo>
                  <a:cubicBezTo>
                    <a:pt x="6779" y="26861"/>
                    <a:pt x="6818" y="26865"/>
                    <a:pt x="6853" y="26865"/>
                  </a:cubicBezTo>
                  <a:cubicBezTo>
                    <a:pt x="7277" y="26865"/>
                    <a:pt x="7305" y="26353"/>
                    <a:pt x="7305" y="26353"/>
                  </a:cubicBezTo>
                  <a:cubicBezTo>
                    <a:pt x="6805" y="25652"/>
                    <a:pt x="4403" y="20149"/>
                    <a:pt x="4237" y="18414"/>
                  </a:cubicBezTo>
                  <a:cubicBezTo>
                    <a:pt x="4103" y="16679"/>
                    <a:pt x="3469" y="11776"/>
                    <a:pt x="3269" y="9641"/>
                  </a:cubicBezTo>
                  <a:cubicBezTo>
                    <a:pt x="2902" y="5138"/>
                    <a:pt x="1902" y="2102"/>
                    <a:pt x="1401" y="1302"/>
                  </a:cubicBezTo>
                  <a:cubicBezTo>
                    <a:pt x="601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68"/>
            <p:cNvSpPr/>
            <p:nvPr/>
          </p:nvSpPr>
          <p:spPr>
            <a:xfrm>
              <a:off x="2144800" y="2850350"/>
              <a:ext cx="110100" cy="692300"/>
            </a:xfrm>
            <a:custGeom>
              <a:rect b="b" l="l" r="r" t="t"/>
              <a:pathLst>
                <a:path extrusionOk="0" h="27692" w="4404">
                  <a:moveTo>
                    <a:pt x="1935" y="0"/>
                  </a:moveTo>
                  <a:lnTo>
                    <a:pt x="1935" y="0"/>
                  </a:lnTo>
                  <a:cubicBezTo>
                    <a:pt x="1935" y="0"/>
                    <a:pt x="1368" y="167"/>
                    <a:pt x="1001" y="1668"/>
                  </a:cubicBezTo>
                  <a:cubicBezTo>
                    <a:pt x="768" y="2569"/>
                    <a:pt x="734" y="5738"/>
                    <a:pt x="1702" y="10141"/>
                  </a:cubicBezTo>
                  <a:cubicBezTo>
                    <a:pt x="2169" y="12276"/>
                    <a:pt x="3036" y="17113"/>
                    <a:pt x="3403" y="18814"/>
                  </a:cubicBezTo>
                  <a:cubicBezTo>
                    <a:pt x="3770" y="20515"/>
                    <a:pt x="3136" y="26486"/>
                    <a:pt x="2869" y="27320"/>
                  </a:cubicBezTo>
                  <a:cubicBezTo>
                    <a:pt x="2869" y="27320"/>
                    <a:pt x="3000" y="27692"/>
                    <a:pt x="3316" y="27692"/>
                  </a:cubicBezTo>
                  <a:cubicBezTo>
                    <a:pt x="3390" y="27692"/>
                    <a:pt x="3474" y="27671"/>
                    <a:pt x="3570" y="27620"/>
                  </a:cubicBezTo>
                  <a:cubicBezTo>
                    <a:pt x="3570" y="27620"/>
                    <a:pt x="4404" y="21949"/>
                    <a:pt x="3903" y="18647"/>
                  </a:cubicBezTo>
                  <a:cubicBezTo>
                    <a:pt x="3370" y="15378"/>
                    <a:pt x="1" y="3336"/>
                    <a:pt x="193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0" name="Google Shape;2300;p68"/>
          <p:cNvSpPr/>
          <p:nvPr/>
        </p:nvSpPr>
        <p:spPr>
          <a:xfrm>
            <a:off x="7471425" y="3915288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1" name="Google Shape;2301;p68"/>
          <p:cNvSpPr/>
          <p:nvPr/>
        </p:nvSpPr>
        <p:spPr>
          <a:xfrm>
            <a:off x="2910200" y="4014525"/>
            <a:ext cx="208500" cy="208500"/>
          </a:xfrm>
          <a:custGeom>
            <a:rect b="b" l="l" r="r" t="t"/>
            <a:pathLst>
              <a:path extrusionOk="0" h="8340" w="8340">
                <a:moveTo>
                  <a:pt x="4170" y="0"/>
                </a:moveTo>
                <a:cubicBezTo>
                  <a:pt x="1868" y="0"/>
                  <a:pt x="0" y="1868"/>
                  <a:pt x="0" y="4170"/>
                </a:cubicBezTo>
                <a:cubicBezTo>
                  <a:pt x="0" y="6471"/>
                  <a:pt x="1868" y="8339"/>
                  <a:pt x="4170" y="8339"/>
                </a:cubicBezTo>
                <a:cubicBezTo>
                  <a:pt x="6472" y="8339"/>
                  <a:pt x="8340" y="6471"/>
                  <a:pt x="8340" y="4170"/>
                </a:cubicBezTo>
                <a:cubicBezTo>
                  <a:pt x="8340" y="1868"/>
                  <a:pt x="6472" y="0"/>
                  <a:pt x="4170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2" name="Google Shape;2302;p68"/>
          <p:cNvGrpSpPr/>
          <p:nvPr/>
        </p:nvGrpSpPr>
        <p:grpSpPr>
          <a:xfrm rot="10394339">
            <a:off x="-794058" y="-104317"/>
            <a:ext cx="2727125" cy="3217775"/>
            <a:chOff x="1823150" y="1970175"/>
            <a:chExt cx="1103300" cy="1301800"/>
          </a:xfrm>
        </p:grpSpPr>
        <p:sp>
          <p:nvSpPr>
            <p:cNvPr id="2303" name="Google Shape;2303;p68"/>
            <p:cNvSpPr/>
            <p:nvPr/>
          </p:nvSpPr>
          <p:spPr>
            <a:xfrm>
              <a:off x="2097500" y="1970175"/>
              <a:ext cx="2525" cy="5050"/>
            </a:xfrm>
            <a:custGeom>
              <a:rect b="b" l="l" r="r" t="t"/>
              <a:pathLst>
                <a:path extrusionOk="0" fill="none" h="202" w="101">
                  <a:moveTo>
                    <a:pt x="101" y="1"/>
                  </a:moveTo>
                  <a:cubicBezTo>
                    <a:pt x="101" y="1"/>
                    <a:pt x="67" y="68"/>
                    <a:pt x="1" y="20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68"/>
            <p:cNvSpPr/>
            <p:nvPr/>
          </p:nvSpPr>
          <p:spPr>
            <a:xfrm>
              <a:off x="2908075" y="3271950"/>
              <a:ext cx="5025" cy="25"/>
            </a:xfrm>
            <a:custGeom>
              <a:rect b="b" l="l" r="r" t="t"/>
              <a:pathLst>
                <a:path extrusionOk="0" fill="none" h="1" w="201">
                  <a:moveTo>
                    <a:pt x="1" y="1"/>
                  </a:moveTo>
                  <a:cubicBezTo>
                    <a:pt x="134" y="1"/>
                    <a:pt x="201" y="1"/>
                    <a:pt x="201" y="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68"/>
            <p:cNvSpPr/>
            <p:nvPr/>
          </p:nvSpPr>
          <p:spPr>
            <a:xfrm>
              <a:off x="1823150" y="2050250"/>
              <a:ext cx="1103300" cy="1218400"/>
            </a:xfrm>
            <a:custGeom>
              <a:rect b="b" l="l" r="r" t="t"/>
              <a:pathLst>
                <a:path extrusionOk="0" fill="none" h="48736" w="44132">
                  <a:moveTo>
                    <a:pt x="9407" y="0"/>
                  </a:moveTo>
                  <a:cubicBezTo>
                    <a:pt x="6038" y="6805"/>
                    <a:pt x="0" y="21983"/>
                    <a:pt x="14677" y="19214"/>
                  </a:cubicBezTo>
                  <a:cubicBezTo>
                    <a:pt x="33524" y="15678"/>
                    <a:pt x="44132" y="19447"/>
                    <a:pt x="38227" y="34658"/>
                  </a:cubicBezTo>
                  <a:cubicBezTo>
                    <a:pt x="33924" y="45800"/>
                    <a:pt x="38794" y="48235"/>
                    <a:pt x="41730" y="48735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309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p69"/>
          <p:cNvSpPr txBox="1"/>
          <p:nvPr>
            <p:ph idx="4294967295" type="title"/>
          </p:nvPr>
        </p:nvSpPr>
        <p:spPr>
          <a:xfrm>
            <a:off x="241350" y="336750"/>
            <a:ext cx="487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Cost-Benefit Analysis</a:t>
            </a:r>
            <a:endParaRPr sz="3400"/>
          </a:p>
        </p:txBody>
      </p:sp>
      <p:grpSp>
        <p:nvGrpSpPr>
          <p:cNvPr id="2311" name="Google Shape;2311;p69"/>
          <p:cNvGrpSpPr/>
          <p:nvPr/>
        </p:nvGrpSpPr>
        <p:grpSpPr>
          <a:xfrm>
            <a:off x="1229494" y="1844927"/>
            <a:ext cx="632454" cy="621838"/>
            <a:chOff x="-62511900" y="4129100"/>
            <a:chExt cx="304050" cy="282000"/>
          </a:xfrm>
        </p:grpSpPr>
        <p:sp>
          <p:nvSpPr>
            <p:cNvPr id="2312" name="Google Shape;2312;p69"/>
            <p:cNvSpPr/>
            <p:nvPr/>
          </p:nvSpPr>
          <p:spPr>
            <a:xfrm>
              <a:off x="-62414225" y="4203925"/>
              <a:ext cx="206375" cy="207175"/>
            </a:xfrm>
            <a:custGeom>
              <a:rect b="b" l="l" r="r" t="t"/>
              <a:pathLst>
                <a:path extrusionOk="0" h="8287" w="8255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69"/>
            <p:cNvSpPr/>
            <p:nvPr/>
          </p:nvSpPr>
          <p:spPr>
            <a:xfrm>
              <a:off x="-62511100" y="4129100"/>
              <a:ext cx="159900" cy="74850"/>
            </a:xfrm>
            <a:custGeom>
              <a:rect b="b" l="l" r="r" t="t"/>
              <a:pathLst>
                <a:path extrusionOk="0" h="2994" w="6396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69"/>
            <p:cNvSpPr/>
            <p:nvPr/>
          </p:nvSpPr>
          <p:spPr>
            <a:xfrm>
              <a:off x="-62511100" y="4207075"/>
              <a:ext cx="110275" cy="59875"/>
            </a:xfrm>
            <a:custGeom>
              <a:rect b="b" l="l" r="r" t="t"/>
              <a:pathLst>
                <a:path extrusionOk="0" h="2395" w="4411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69"/>
            <p:cNvSpPr/>
            <p:nvPr/>
          </p:nvSpPr>
          <p:spPr>
            <a:xfrm>
              <a:off x="-62511100" y="4329950"/>
              <a:ext cx="106350" cy="59875"/>
            </a:xfrm>
            <a:custGeom>
              <a:rect b="b" l="l" r="r" t="t"/>
              <a:pathLst>
                <a:path extrusionOk="0" h="2395" w="4254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69"/>
            <p:cNvSpPr/>
            <p:nvPr/>
          </p:nvSpPr>
          <p:spPr>
            <a:xfrm>
              <a:off x="-62511900" y="4268500"/>
              <a:ext cx="78000" cy="60675"/>
            </a:xfrm>
            <a:custGeom>
              <a:rect b="b" l="l" r="r" t="t"/>
              <a:pathLst>
                <a:path extrusionOk="0" h="2427" w="312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7" name="Google Shape;2317;p69"/>
          <p:cNvGrpSpPr/>
          <p:nvPr/>
        </p:nvGrpSpPr>
        <p:grpSpPr>
          <a:xfrm>
            <a:off x="7065817" y="1845293"/>
            <a:ext cx="632435" cy="621854"/>
            <a:chOff x="-63250675" y="3744075"/>
            <a:chExt cx="320350" cy="318100"/>
          </a:xfrm>
        </p:grpSpPr>
        <p:sp>
          <p:nvSpPr>
            <p:cNvPr id="2318" name="Google Shape;2318;p69"/>
            <p:cNvSpPr/>
            <p:nvPr/>
          </p:nvSpPr>
          <p:spPr>
            <a:xfrm>
              <a:off x="-63126250" y="3744075"/>
              <a:ext cx="195925" cy="192875"/>
            </a:xfrm>
            <a:custGeom>
              <a:rect b="b" l="l" r="r" t="t"/>
              <a:pathLst>
                <a:path extrusionOk="0" h="7715" w="7837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69"/>
            <p:cNvSpPr/>
            <p:nvPr/>
          </p:nvSpPr>
          <p:spPr>
            <a:xfrm>
              <a:off x="-63190025" y="3814050"/>
              <a:ext cx="186675" cy="185900"/>
            </a:xfrm>
            <a:custGeom>
              <a:rect b="b" l="l" r="r" t="t"/>
              <a:pathLst>
                <a:path extrusionOk="0" h="7436" w="7467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69"/>
            <p:cNvSpPr/>
            <p:nvPr/>
          </p:nvSpPr>
          <p:spPr>
            <a:xfrm>
              <a:off x="-63250675" y="3751050"/>
              <a:ext cx="311125" cy="311125"/>
            </a:xfrm>
            <a:custGeom>
              <a:rect b="b" l="l" r="r" t="t"/>
              <a:pathLst>
                <a:path extrusionOk="0" h="12445" w="12445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1" name="Google Shape;2321;p69"/>
          <p:cNvSpPr/>
          <p:nvPr/>
        </p:nvSpPr>
        <p:spPr>
          <a:xfrm>
            <a:off x="4147664" y="1845295"/>
            <a:ext cx="632458" cy="621849"/>
          </a:xfrm>
          <a:custGeom>
            <a:rect b="b" l="l" r="r" t="t"/>
            <a:pathLst>
              <a:path extrusionOk="0" h="9893" w="12665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2" name="Google Shape;2322;p69"/>
          <p:cNvSpPr txBox="1"/>
          <p:nvPr>
            <p:ph idx="4294967295" type="subTitle"/>
          </p:nvPr>
        </p:nvSpPr>
        <p:spPr>
          <a:xfrm>
            <a:off x="526613" y="2908475"/>
            <a:ext cx="20382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Pesticides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Manpower</a:t>
            </a:r>
            <a:endParaRPr sz="17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23" name="Google Shape;2323;p69"/>
          <p:cNvSpPr txBox="1"/>
          <p:nvPr>
            <p:ph idx="4294967295" type="subTitle"/>
          </p:nvPr>
        </p:nvSpPr>
        <p:spPr>
          <a:xfrm>
            <a:off x="1126013" y="2503563"/>
            <a:ext cx="839400" cy="3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Costs</a:t>
            </a:r>
            <a:endParaRPr b="1" sz="2000"/>
          </a:p>
          <a:p>
            <a:pPr indent="0" lvl="0" marL="45720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24" name="Google Shape;2324;p69"/>
          <p:cNvSpPr txBox="1"/>
          <p:nvPr>
            <p:ph idx="4294967295" type="subTitle"/>
          </p:nvPr>
        </p:nvSpPr>
        <p:spPr>
          <a:xfrm>
            <a:off x="3837575" y="2486575"/>
            <a:ext cx="1244400" cy="3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Benefits</a:t>
            </a:r>
            <a:endParaRPr b="1" sz="2000"/>
          </a:p>
          <a:p>
            <a:pPr indent="0" lvl="0" marL="45720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25" name="Google Shape;2325;p69"/>
          <p:cNvSpPr txBox="1"/>
          <p:nvPr>
            <p:ph idx="4294967295" type="subTitle"/>
          </p:nvPr>
        </p:nvSpPr>
        <p:spPr>
          <a:xfrm>
            <a:off x="6759838" y="2503575"/>
            <a:ext cx="1244400" cy="3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Goal</a:t>
            </a:r>
            <a:endParaRPr b="1" sz="2000"/>
          </a:p>
          <a:p>
            <a:pPr indent="0" lvl="0" marL="45720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26" name="Google Shape;2326;p69"/>
          <p:cNvSpPr txBox="1"/>
          <p:nvPr>
            <p:ph idx="4294967295" type="subTitle"/>
          </p:nvPr>
        </p:nvSpPr>
        <p:spPr>
          <a:xfrm>
            <a:off x="2781225" y="2944575"/>
            <a:ext cx="3158400" cy="13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Savings in medical expenses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Savings in economic costs</a:t>
            </a:r>
            <a:endParaRPr sz="17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27" name="Google Shape;2327;p69"/>
          <p:cNvSpPr txBox="1"/>
          <p:nvPr>
            <p:ph idx="4294967295" type="subTitle"/>
          </p:nvPr>
        </p:nvSpPr>
        <p:spPr>
          <a:xfrm>
            <a:off x="6046925" y="2980725"/>
            <a:ext cx="2865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Find the optimal balance between total costs and level of benefit achieved</a:t>
            </a:r>
            <a:endParaRPr sz="17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43"/>
          <p:cNvSpPr txBox="1"/>
          <p:nvPr>
            <p:ph idx="1" type="subTitle"/>
          </p:nvPr>
        </p:nvSpPr>
        <p:spPr>
          <a:xfrm>
            <a:off x="133275" y="1381500"/>
            <a:ext cx="6044400" cy="30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In 2002, the first human cases of West Nile virus were reported in Chicago. 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West Nile virus, is typically spread by mosquitoes.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Cost of treatment for severe symptoms developed from WNV can be staggeringly high. 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Preventative measures like spraying of pesticides, can also be costly and potentially harmful to the environment. 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It is thus essential to manage the spread of WNV efficiently and effectively.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80" name="Google Shape;1480;p43"/>
          <p:cNvSpPr txBox="1"/>
          <p:nvPr>
            <p:ph type="title"/>
          </p:nvPr>
        </p:nvSpPr>
        <p:spPr>
          <a:xfrm>
            <a:off x="191850" y="339575"/>
            <a:ext cx="35970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Background</a:t>
            </a:r>
            <a:endParaRPr sz="3600"/>
          </a:p>
        </p:txBody>
      </p:sp>
      <p:grpSp>
        <p:nvGrpSpPr>
          <p:cNvPr id="1481" name="Google Shape;1481;p43"/>
          <p:cNvGrpSpPr/>
          <p:nvPr/>
        </p:nvGrpSpPr>
        <p:grpSpPr>
          <a:xfrm>
            <a:off x="6409769" y="2716842"/>
            <a:ext cx="2163213" cy="2426668"/>
            <a:chOff x="4693143" y="1870916"/>
            <a:chExt cx="3108065" cy="3272647"/>
          </a:xfrm>
        </p:grpSpPr>
        <p:sp>
          <p:nvSpPr>
            <p:cNvPr id="1482" name="Google Shape;1482;p43"/>
            <p:cNvSpPr/>
            <p:nvPr/>
          </p:nvSpPr>
          <p:spPr>
            <a:xfrm>
              <a:off x="4693143" y="2089998"/>
              <a:ext cx="561290" cy="649403"/>
            </a:xfrm>
            <a:custGeom>
              <a:rect b="b" l="l" r="r" t="t"/>
              <a:pathLst>
                <a:path extrusionOk="0" h="32458" w="28054">
                  <a:moveTo>
                    <a:pt x="16825" y="0"/>
                  </a:moveTo>
                  <a:cubicBezTo>
                    <a:pt x="16091" y="0"/>
                    <a:pt x="15310" y="57"/>
                    <a:pt x="14477" y="178"/>
                  </a:cubicBezTo>
                  <a:cubicBezTo>
                    <a:pt x="1868" y="2013"/>
                    <a:pt x="13777" y="22427"/>
                    <a:pt x="5871" y="24896"/>
                  </a:cubicBezTo>
                  <a:cubicBezTo>
                    <a:pt x="5871" y="24896"/>
                    <a:pt x="4963" y="25353"/>
                    <a:pt x="3821" y="25353"/>
                  </a:cubicBezTo>
                  <a:cubicBezTo>
                    <a:pt x="2517" y="25353"/>
                    <a:pt x="907" y="24756"/>
                    <a:pt x="0" y="22194"/>
                  </a:cubicBezTo>
                  <a:lnTo>
                    <a:pt x="0" y="22194"/>
                  </a:lnTo>
                  <a:cubicBezTo>
                    <a:pt x="0" y="22194"/>
                    <a:pt x="128" y="32457"/>
                    <a:pt x="8558" y="32457"/>
                  </a:cubicBezTo>
                  <a:cubicBezTo>
                    <a:pt x="9764" y="32457"/>
                    <a:pt x="11140" y="32247"/>
                    <a:pt x="12709" y="31767"/>
                  </a:cubicBezTo>
                  <a:cubicBezTo>
                    <a:pt x="27478" y="27225"/>
                    <a:pt x="21524" y="10694"/>
                    <a:pt x="26131" y="10694"/>
                  </a:cubicBezTo>
                  <a:cubicBezTo>
                    <a:pt x="26633" y="10694"/>
                    <a:pt x="27260" y="10890"/>
                    <a:pt x="28053" y="11319"/>
                  </a:cubicBezTo>
                  <a:cubicBezTo>
                    <a:pt x="28053" y="11319"/>
                    <a:pt x="27210" y="0"/>
                    <a:pt x="1682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3"/>
            <p:cNvSpPr/>
            <p:nvPr/>
          </p:nvSpPr>
          <p:spPr>
            <a:xfrm>
              <a:off x="6418350" y="1870916"/>
              <a:ext cx="674253" cy="613370"/>
            </a:xfrm>
            <a:custGeom>
              <a:rect b="b" l="l" r="r" t="t"/>
              <a:pathLst>
                <a:path extrusionOk="0" h="30657" w="33700">
                  <a:moveTo>
                    <a:pt x="13335" y="1"/>
                  </a:moveTo>
                  <a:cubicBezTo>
                    <a:pt x="13132" y="1"/>
                    <a:pt x="12923" y="7"/>
                    <a:pt x="12709" y="20"/>
                  </a:cubicBezTo>
                  <a:cubicBezTo>
                    <a:pt x="0" y="787"/>
                    <a:pt x="1701" y="13663"/>
                    <a:pt x="1701" y="13663"/>
                  </a:cubicBezTo>
                  <a:cubicBezTo>
                    <a:pt x="2553" y="12945"/>
                    <a:pt x="3229" y="12628"/>
                    <a:pt x="3790" y="12628"/>
                  </a:cubicBezTo>
                  <a:cubicBezTo>
                    <a:pt x="7839" y="12628"/>
                    <a:pt x="5880" y="29169"/>
                    <a:pt x="20882" y="30575"/>
                  </a:cubicBezTo>
                  <a:cubicBezTo>
                    <a:pt x="21465" y="30631"/>
                    <a:pt x="22018" y="30657"/>
                    <a:pt x="22540" y="30657"/>
                  </a:cubicBezTo>
                  <a:cubicBezTo>
                    <a:pt x="33699" y="30657"/>
                    <a:pt x="31356" y="18634"/>
                    <a:pt x="31356" y="18633"/>
                  </a:cubicBezTo>
                  <a:lnTo>
                    <a:pt x="31356" y="18633"/>
                  </a:lnTo>
                  <a:cubicBezTo>
                    <a:pt x="30908" y="22014"/>
                    <a:pt x="28733" y="22570"/>
                    <a:pt x="27350" y="22570"/>
                  </a:cubicBezTo>
                  <a:cubicBezTo>
                    <a:pt x="26673" y="22570"/>
                    <a:pt x="26186" y="22436"/>
                    <a:pt x="26186" y="22436"/>
                  </a:cubicBezTo>
                  <a:cubicBezTo>
                    <a:pt x="18052" y="21649"/>
                    <a:pt x="25170" y="1"/>
                    <a:pt x="1333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3"/>
            <p:cNvSpPr/>
            <p:nvPr/>
          </p:nvSpPr>
          <p:spPr>
            <a:xfrm>
              <a:off x="6370292" y="2055305"/>
              <a:ext cx="155438" cy="172725"/>
            </a:xfrm>
            <a:custGeom>
              <a:rect b="b" l="l" r="r" t="t"/>
              <a:pathLst>
                <a:path extrusionOk="0" h="8633" w="7769">
                  <a:moveTo>
                    <a:pt x="2860" y="1"/>
                  </a:moveTo>
                  <a:cubicBezTo>
                    <a:pt x="1370" y="1"/>
                    <a:pt x="1" y="411"/>
                    <a:pt x="1" y="411"/>
                  </a:cubicBezTo>
                  <a:cubicBezTo>
                    <a:pt x="1" y="411"/>
                    <a:pt x="1843" y="8633"/>
                    <a:pt x="4016" y="8633"/>
                  </a:cubicBezTo>
                  <a:cubicBezTo>
                    <a:pt x="4663" y="8633"/>
                    <a:pt x="5339" y="7905"/>
                    <a:pt x="6005" y="6015"/>
                  </a:cubicBezTo>
                  <a:cubicBezTo>
                    <a:pt x="7769" y="987"/>
                    <a:pt x="5170" y="1"/>
                    <a:pt x="2860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3"/>
            <p:cNvSpPr/>
            <p:nvPr/>
          </p:nvSpPr>
          <p:spPr>
            <a:xfrm>
              <a:off x="5081549" y="2228990"/>
              <a:ext cx="250774" cy="184269"/>
            </a:xfrm>
            <a:custGeom>
              <a:rect b="b" l="l" r="r" t="t"/>
              <a:pathLst>
                <a:path extrusionOk="0" h="9210" w="12534">
                  <a:moveTo>
                    <a:pt x="9603" y="1"/>
                  </a:moveTo>
                  <a:cubicBezTo>
                    <a:pt x="9028" y="1"/>
                    <a:pt x="8199" y="355"/>
                    <a:pt x="7039" y="1203"/>
                  </a:cubicBezTo>
                  <a:cubicBezTo>
                    <a:pt x="1" y="6374"/>
                    <a:pt x="8874" y="9209"/>
                    <a:pt x="8874" y="9209"/>
                  </a:cubicBezTo>
                  <a:cubicBezTo>
                    <a:pt x="8874" y="9209"/>
                    <a:pt x="12534" y="1"/>
                    <a:pt x="9603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3"/>
            <p:cNvSpPr/>
            <p:nvPr/>
          </p:nvSpPr>
          <p:spPr>
            <a:xfrm>
              <a:off x="4702026" y="2921950"/>
              <a:ext cx="814025" cy="922906"/>
            </a:xfrm>
            <a:custGeom>
              <a:rect b="b" l="l" r="r" t="t"/>
              <a:pathLst>
                <a:path extrusionOk="0" h="46128" w="40686">
                  <a:moveTo>
                    <a:pt x="32716" y="0"/>
                  </a:moveTo>
                  <a:cubicBezTo>
                    <a:pt x="30994" y="0"/>
                    <a:pt x="29878" y="1694"/>
                    <a:pt x="29878" y="1694"/>
                  </a:cubicBezTo>
                  <a:cubicBezTo>
                    <a:pt x="29878" y="1694"/>
                    <a:pt x="13900" y="20140"/>
                    <a:pt x="5861" y="32983"/>
                  </a:cubicBezTo>
                  <a:cubicBezTo>
                    <a:pt x="0" y="42366"/>
                    <a:pt x="30892" y="46127"/>
                    <a:pt x="38175" y="46127"/>
                  </a:cubicBezTo>
                  <a:cubicBezTo>
                    <a:pt x="38271" y="46127"/>
                    <a:pt x="38363" y="46127"/>
                    <a:pt x="38450" y="46125"/>
                  </a:cubicBezTo>
                  <a:lnTo>
                    <a:pt x="39918" y="31315"/>
                  </a:lnTo>
                  <a:lnTo>
                    <a:pt x="23607" y="29880"/>
                  </a:lnTo>
                  <a:cubicBezTo>
                    <a:pt x="23607" y="29880"/>
                    <a:pt x="40685" y="9566"/>
                    <a:pt x="36816" y="3261"/>
                  </a:cubicBezTo>
                  <a:cubicBezTo>
                    <a:pt x="35282" y="753"/>
                    <a:pt x="33865" y="0"/>
                    <a:pt x="32716" y="0"/>
                  </a:cubicBezTo>
                  <a:close/>
                </a:path>
              </a:pathLst>
            </a:custGeom>
            <a:solidFill>
              <a:srgbClr val="E1948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3"/>
            <p:cNvSpPr/>
            <p:nvPr/>
          </p:nvSpPr>
          <p:spPr>
            <a:xfrm>
              <a:off x="5483999" y="4586934"/>
              <a:ext cx="1384859" cy="556629"/>
            </a:xfrm>
            <a:custGeom>
              <a:rect b="b" l="l" r="r" t="t"/>
              <a:pathLst>
                <a:path extrusionOk="0" h="27821" w="69217">
                  <a:moveTo>
                    <a:pt x="56140" y="1"/>
                  </a:moveTo>
                  <a:lnTo>
                    <a:pt x="8973" y="768"/>
                  </a:lnTo>
                  <a:lnTo>
                    <a:pt x="0" y="27821"/>
                  </a:lnTo>
                  <a:lnTo>
                    <a:pt x="69216" y="27821"/>
                  </a:lnTo>
                  <a:lnTo>
                    <a:pt x="56140" y="1"/>
                  </a:lnTo>
                  <a:close/>
                </a:path>
              </a:pathLst>
            </a:custGeom>
            <a:solidFill>
              <a:srgbClr val="7CB5B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43"/>
            <p:cNvSpPr/>
            <p:nvPr/>
          </p:nvSpPr>
          <p:spPr>
            <a:xfrm>
              <a:off x="5483999" y="4586934"/>
              <a:ext cx="1384859" cy="556629"/>
            </a:xfrm>
            <a:custGeom>
              <a:rect b="b" l="l" r="r" t="t"/>
              <a:pathLst>
                <a:path extrusionOk="0" h="27821" w="69217">
                  <a:moveTo>
                    <a:pt x="56140" y="1"/>
                  </a:moveTo>
                  <a:lnTo>
                    <a:pt x="8973" y="768"/>
                  </a:lnTo>
                  <a:lnTo>
                    <a:pt x="0" y="27821"/>
                  </a:lnTo>
                  <a:lnTo>
                    <a:pt x="69216" y="27821"/>
                  </a:lnTo>
                  <a:lnTo>
                    <a:pt x="56140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43"/>
            <p:cNvSpPr/>
            <p:nvPr/>
          </p:nvSpPr>
          <p:spPr>
            <a:xfrm>
              <a:off x="6478412" y="3519654"/>
              <a:ext cx="1322796" cy="900778"/>
            </a:xfrm>
            <a:custGeom>
              <a:rect b="b" l="l" r="r" t="t"/>
              <a:pathLst>
                <a:path extrusionOk="0" h="45022" w="66115">
                  <a:moveTo>
                    <a:pt x="54266" y="32830"/>
                  </a:moveTo>
                  <a:cubicBezTo>
                    <a:pt x="54487" y="32830"/>
                    <a:pt x="54709" y="32899"/>
                    <a:pt x="54924" y="33030"/>
                  </a:cubicBezTo>
                  <a:lnTo>
                    <a:pt x="54924" y="33030"/>
                  </a:lnTo>
                  <a:cubicBezTo>
                    <a:pt x="54542" y="32830"/>
                    <a:pt x="54239" y="32830"/>
                    <a:pt x="54239" y="32830"/>
                  </a:cubicBezTo>
                  <a:cubicBezTo>
                    <a:pt x="54248" y="32830"/>
                    <a:pt x="54257" y="32830"/>
                    <a:pt x="54266" y="32830"/>
                  </a:cubicBezTo>
                  <a:close/>
                  <a:moveTo>
                    <a:pt x="3997" y="0"/>
                  </a:moveTo>
                  <a:cubicBezTo>
                    <a:pt x="3947" y="0"/>
                    <a:pt x="3915" y="3"/>
                    <a:pt x="3903" y="6"/>
                  </a:cubicBezTo>
                  <a:lnTo>
                    <a:pt x="0" y="14684"/>
                  </a:lnTo>
                  <a:cubicBezTo>
                    <a:pt x="2531" y="14303"/>
                    <a:pt x="5022" y="14132"/>
                    <a:pt x="7455" y="14132"/>
                  </a:cubicBezTo>
                  <a:cubicBezTo>
                    <a:pt x="28919" y="14132"/>
                    <a:pt x="45900" y="27426"/>
                    <a:pt x="45900" y="27426"/>
                  </a:cubicBezTo>
                  <a:cubicBezTo>
                    <a:pt x="40563" y="29027"/>
                    <a:pt x="39929" y="36232"/>
                    <a:pt x="43765" y="36332"/>
                  </a:cubicBezTo>
                  <a:cubicBezTo>
                    <a:pt x="43798" y="36333"/>
                    <a:pt x="43831" y="36334"/>
                    <a:pt x="43863" y="36334"/>
                  </a:cubicBezTo>
                  <a:cubicBezTo>
                    <a:pt x="46876" y="36334"/>
                    <a:pt x="44430" y="32571"/>
                    <a:pt x="46700" y="32571"/>
                  </a:cubicBezTo>
                  <a:cubicBezTo>
                    <a:pt x="47211" y="32571"/>
                    <a:pt x="47962" y="32762"/>
                    <a:pt x="49069" y="33230"/>
                  </a:cubicBezTo>
                  <a:cubicBezTo>
                    <a:pt x="55140" y="35832"/>
                    <a:pt x="50069" y="42403"/>
                    <a:pt x="51737" y="44238"/>
                  </a:cubicBezTo>
                  <a:cubicBezTo>
                    <a:pt x="52291" y="44824"/>
                    <a:pt x="52823" y="45022"/>
                    <a:pt x="53289" y="45022"/>
                  </a:cubicBezTo>
                  <a:cubicBezTo>
                    <a:pt x="54256" y="45022"/>
                    <a:pt x="54940" y="44171"/>
                    <a:pt x="54940" y="44171"/>
                  </a:cubicBezTo>
                  <a:cubicBezTo>
                    <a:pt x="56570" y="39267"/>
                    <a:pt x="56659" y="36483"/>
                    <a:pt x="56235" y="34903"/>
                  </a:cubicBezTo>
                  <a:lnTo>
                    <a:pt x="56235" y="34903"/>
                  </a:lnTo>
                  <a:cubicBezTo>
                    <a:pt x="56598" y="35897"/>
                    <a:pt x="56790" y="37187"/>
                    <a:pt x="56674" y="38634"/>
                  </a:cubicBezTo>
                  <a:cubicBezTo>
                    <a:pt x="56486" y="40983"/>
                    <a:pt x="57903" y="41331"/>
                    <a:pt x="58758" y="41331"/>
                  </a:cubicBezTo>
                  <a:cubicBezTo>
                    <a:pt x="59116" y="41331"/>
                    <a:pt x="59376" y="41269"/>
                    <a:pt x="59376" y="41269"/>
                  </a:cubicBezTo>
                  <a:cubicBezTo>
                    <a:pt x="60387" y="39539"/>
                    <a:pt x="60620" y="37867"/>
                    <a:pt x="60508" y="36441"/>
                  </a:cubicBezTo>
                  <a:lnTo>
                    <a:pt x="60508" y="36441"/>
                  </a:lnTo>
                  <a:cubicBezTo>
                    <a:pt x="61082" y="37549"/>
                    <a:pt x="61824" y="38442"/>
                    <a:pt x="62725" y="38442"/>
                  </a:cubicBezTo>
                  <a:cubicBezTo>
                    <a:pt x="62872" y="38442"/>
                    <a:pt x="63023" y="38418"/>
                    <a:pt x="63179" y="38367"/>
                  </a:cubicBezTo>
                  <a:cubicBezTo>
                    <a:pt x="64641" y="37874"/>
                    <a:pt x="64060" y="35516"/>
                    <a:pt x="63236" y="33486"/>
                  </a:cubicBezTo>
                  <a:lnTo>
                    <a:pt x="63236" y="33486"/>
                  </a:lnTo>
                  <a:cubicBezTo>
                    <a:pt x="63445" y="33604"/>
                    <a:pt x="63682" y="33672"/>
                    <a:pt x="63950" y="33672"/>
                  </a:cubicBezTo>
                  <a:cubicBezTo>
                    <a:pt x="64003" y="33672"/>
                    <a:pt x="64057" y="33669"/>
                    <a:pt x="64113" y="33664"/>
                  </a:cubicBezTo>
                  <a:cubicBezTo>
                    <a:pt x="66114" y="33464"/>
                    <a:pt x="64913" y="30628"/>
                    <a:pt x="64913" y="30628"/>
                  </a:cubicBezTo>
                  <a:cubicBezTo>
                    <a:pt x="62779" y="23657"/>
                    <a:pt x="53939" y="23457"/>
                    <a:pt x="53939" y="23457"/>
                  </a:cubicBezTo>
                  <a:cubicBezTo>
                    <a:pt x="40035" y="3496"/>
                    <a:pt x="6073" y="0"/>
                    <a:pt x="3997" y="0"/>
                  </a:cubicBezTo>
                  <a:close/>
                </a:path>
              </a:pathLst>
            </a:custGeom>
            <a:solidFill>
              <a:srgbClr val="E1948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43"/>
            <p:cNvSpPr/>
            <p:nvPr/>
          </p:nvSpPr>
          <p:spPr>
            <a:xfrm>
              <a:off x="5215579" y="2790340"/>
              <a:ext cx="237069" cy="286547"/>
            </a:xfrm>
            <a:custGeom>
              <a:rect b="b" l="l" r="r" t="t"/>
              <a:pathLst>
                <a:path extrusionOk="0" h="14322" w="11849">
                  <a:moveTo>
                    <a:pt x="4060" y="0"/>
                  </a:moveTo>
                  <a:cubicBezTo>
                    <a:pt x="2464" y="0"/>
                    <a:pt x="493" y="1114"/>
                    <a:pt x="240" y="6470"/>
                  </a:cubicBezTo>
                  <a:cubicBezTo>
                    <a:pt x="1" y="11962"/>
                    <a:pt x="3061" y="14322"/>
                    <a:pt x="5899" y="14322"/>
                  </a:cubicBezTo>
                  <a:cubicBezTo>
                    <a:pt x="7802" y="14322"/>
                    <a:pt x="9605" y="13261"/>
                    <a:pt x="10247" y="11374"/>
                  </a:cubicBezTo>
                  <a:cubicBezTo>
                    <a:pt x="11848" y="6670"/>
                    <a:pt x="6144" y="566"/>
                    <a:pt x="6144" y="566"/>
                  </a:cubicBezTo>
                  <a:cubicBezTo>
                    <a:pt x="6144" y="566"/>
                    <a:pt x="5197" y="0"/>
                    <a:pt x="4060" y="0"/>
                  </a:cubicBezTo>
                  <a:close/>
                </a:path>
              </a:pathLst>
            </a:custGeom>
            <a:solidFill>
              <a:srgbClr val="E1948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3"/>
            <p:cNvSpPr/>
            <p:nvPr/>
          </p:nvSpPr>
          <p:spPr>
            <a:xfrm>
              <a:off x="5829709" y="3328902"/>
              <a:ext cx="381763" cy="327723"/>
            </a:xfrm>
            <a:custGeom>
              <a:rect b="b" l="l" r="r" t="t"/>
              <a:pathLst>
                <a:path extrusionOk="0" h="16380" w="19081">
                  <a:moveTo>
                    <a:pt x="14244" y="0"/>
                  </a:moveTo>
                  <a:lnTo>
                    <a:pt x="2669" y="2235"/>
                  </a:lnTo>
                  <a:lnTo>
                    <a:pt x="2802" y="8773"/>
                  </a:lnTo>
                  <a:lnTo>
                    <a:pt x="0" y="9574"/>
                  </a:lnTo>
                  <a:cubicBezTo>
                    <a:pt x="0" y="9574"/>
                    <a:pt x="1578" y="16380"/>
                    <a:pt x="7281" y="16380"/>
                  </a:cubicBezTo>
                  <a:cubicBezTo>
                    <a:pt x="7322" y="16380"/>
                    <a:pt x="7364" y="16379"/>
                    <a:pt x="7406" y="16379"/>
                  </a:cubicBezTo>
                  <a:cubicBezTo>
                    <a:pt x="13210" y="16279"/>
                    <a:pt x="17446" y="12109"/>
                    <a:pt x="19081" y="8506"/>
                  </a:cubicBezTo>
                  <a:lnTo>
                    <a:pt x="15111" y="7472"/>
                  </a:lnTo>
                  <a:lnTo>
                    <a:pt x="14244" y="0"/>
                  </a:lnTo>
                  <a:close/>
                </a:path>
              </a:pathLst>
            </a:custGeom>
            <a:solidFill>
              <a:srgbClr val="E1948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3"/>
            <p:cNvSpPr/>
            <p:nvPr/>
          </p:nvSpPr>
          <p:spPr>
            <a:xfrm>
              <a:off x="5262416" y="2128972"/>
              <a:ext cx="1468951" cy="1261393"/>
            </a:xfrm>
            <a:custGeom>
              <a:rect b="b" l="l" r="r" t="t"/>
              <a:pathLst>
                <a:path extrusionOk="0" h="63046" w="73420">
                  <a:moveTo>
                    <a:pt x="30449" y="0"/>
                  </a:moveTo>
                  <a:cubicBezTo>
                    <a:pt x="19287" y="0"/>
                    <a:pt x="9078" y="5662"/>
                    <a:pt x="6205" y="15409"/>
                  </a:cubicBezTo>
                  <a:cubicBezTo>
                    <a:pt x="6205" y="15409"/>
                    <a:pt x="1" y="43896"/>
                    <a:pt x="13877" y="56038"/>
                  </a:cubicBezTo>
                  <a:cubicBezTo>
                    <a:pt x="19824" y="61269"/>
                    <a:pt x="27082" y="63046"/>
                    <a:pt x="33832" y="63046"/>
                  </a:cubicBezTo>
                  <a:cubicBezTo>
                    <a:pt x="42795" y="63046"/>
                    <a:pt x="50861" y="59913"/>
                    <a:pt x="53772" y="57573"/>
                  </a:cubicBezTo>
                  <a:cubicBezTo>
                    <a:pt x="58876" y="53503"/>
                    <a:pt x="73420" y="40527"/>
                    <a:pt x="59376" y="16710"/>
                  </a:cubicBezTo>
                  <a:cubicBezTo>
                    <a:pt x="52532" y="5118"/>
                    <a:pt x="41060" y="0"/>
                    <a:pt x="30449" y="0"/>
                  </a:cubicBezTo>
                  <a:close/>
                </a:path>
              </a:pathLst>
            </a:custGeom>
            <a:solidFill>
              <a:srgbClr val="E1948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43"/>
            <p:cNvSpPr/>
            <p:nvPr/>
          </p:nvSpPr>
          <p:spPr>
            <a:xfrm>
              <a:off x="5177565" y="1890283"/>
              <a:ext cx="1404306" cy="1028185"/>
            </a:xfrm>
            <a:custGeom>
              <a:rect b="b" l="l" r="r" t="t"/>
              <a:pathLst>
                <a:path extrusionOk="0" h="51390" w="70189">
                  <a:moveTo>
                    <a:pt x="35041" y="0"/>
                  </a:moveTo>
                  <a:cubicBezTo>
                    <a:pt x="26181" y="0"/>
                    <a:pt x="17678" y="3412"/>
                    <a:pt x="13548" y="13329"/>
                  </a:cubicBezTo>
                  <a:cubicBezTo>
                    <a:pt x="13548" y="13329"/>
                    <a:pt x="13467" y="13324"/>
                    <a:pt x="13317" y="13324"/>
                  </a:cubicBezTo>
                  <a:cubicBezTo>
                    <a:pt x="11527" y="13324"/>
                    <a:pt x="1" y="14091"/>
                    <a:pt x="1540" y="33944"/>
                  </a:cubicBezTo>
                  <a:cubicBezTo>
                    <a:pt x="1540" y="33944"/>
                    <a:pt x="1073" y="40315"/>
                    <a:pt x="9312" y="51390"/>
                  </a:cubicBezTo>
                  <a:cubicBezTo>
                    <a:pt x="9312" y="51390"/>
                    <a:pt x="18118" y="41516"/>
                    <a:pt x="17985" y="21868"/>
                  </a:cubicBezTo>
                  <a:lnTo>
                    <a:pt x="17985" y="21868"/>
                  </a:lnTo>
                  <a:cubicBezTo>
                    <a:pt x="17985" y="21869"/>
                    <a:pt x="26564" y="31498"/>
                    <a:pt x="39399" y="31498"/>
                  </a:cubicBezTo>
                  <a:cubicBezTo>
                    <a:pt x="40098" y="31498"/>
                    <a:pt x="40811" y="31469"/>
                    <a:pt x="41535" y="31409"/>
                  </a:cubicBezTo>
                  <a:cubicBezTo>
                    <a:pt x="41535" y="31409"/>
                    <a:pt x="35531" y="29074"/>
                    <a:pt x="31528" y="25571"/>
                  </a:cubicBezTo>
                  <a:lnTo>
                    <a:pt x="31528" y="25571"/>
                  </a:lnTo>
                  <a:cubicBezTo>
                    <a:pt x="31529" y="25572"/>
                    <a:pt x="45185" y="32598"/>
                    <a:pt x="60916" y="32598"/>
                  </a:cubicBezTo>
                  <a:cubicBezTo>
                    <a:pt x="63957" y="32598"/>
                    <a:pt x="67076" y="32336"/>
                    <a:pt x="70189" y="31709"/>
                  </a:cubicBezTo>
                  <a:cubicBezTo>
                    <a:pt x="70189" y="31709"/>
                    <a:pt x="70122" y="15397"/>
                    <a:pt x="59514" y="7725"/>
                  </a:cubicBezTo>
                  <a:cubicBezTo>
                    <a:pt x="54077" y="3775"/>
                    <a:pt x="44361" y="0"/>
                    <a:pt x="3504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43"/>
            <p:cNvSpPr/>
            <p:nvPr/>
          </p:nvSpPr>
          <p:spPr>
            <a:xfrm>
              <a:off x="5387223" y="3467714"/>
              <a:ext cx="1359490" cy="1281040"/>
            </a:xfrm>
            <a:custGeom>
              <a:rect b="b" l="l" r="r" t="t"/>
              <a:pathLst>
                <a:path extrusionOk="0" h="64028" w="67949">
                  <a:moveTo>
                    <a:pt x="48580" y="1"/>
                  </a:moveTo>
                  <a:cubicBezTo>
                    <a:pt x="45643" y="1"/>
                    <a:pt x="42755" y="185"/>
                    <a:pt x="40229" y="668"/>
                  </a:cubicBezTo>
                  <a:cubicBezTo>
                    <a:pt x="40229" y="668"/>
                    <a:pt x="37876" y="8611"/>
                    <a:pt x="30461" y="8611"/>
                  </a:cubicBezTo>
                  <a:cubicBezTo>
                    <a:pt x="29980" y="8611"/>
                    <a:pt x="29478" y="8578"/>
                    <a:pt x="28954" y="8507"/>
                  </a:cubicBezTo>
                  <a:cubicBezTo>
                    <a:pt x="22750" y="7673"/>
                    <a:pt x="22850" y="1502"/>
                    <a:pt x="22850" y="1502"/>
                  </a:cubicBezTo>
                  <a:lnTo>
                    <a:pt x="0" y="1302"/>
                  </a:lnTo>
                  <a:lnTo>
                    <a:pt x="301" y="20582"/>
                  </a:lnTo>
                  <a:lnTo>
                    <a:pt x="12676" y="21883"/>
                  </a:lnTo>
                  <a:lnTo>
                    <a:pt x="11242" y="60477"/>
                  </a:lnTo>
                  <a:cubicBezTo>
                    <a:pt x="11242" y="60477"/>
                    <a:pt x="22385" y="64027"/>
                    <a:pt x="36322" y="64027"/>
                  </a:cubicBezTo>
                  <a:cubicBezTo>
                    <a:pt x="38596" y="64027"/>
                    <a:pt x="40945" y="63933"/>
                    <a:pt x="43331" y="63713"/>
                  </a:cubicBezTo>
                  <a:cubicBezTo>
                    <a:pt x="60344" y="62112"/>
                    <a:pt x="64580" y="58109"/>
                    <a:pt x="64580" y="58109"/>
                  </a:cubicBezTo>
                  <a:lnTo>
                    <a:pt x="56107" y="21383"/>
                  </a:lnTo>
                  <a:lnTo>
                    <a:pt x="66581" y="20449"/>
                  </a:lnTo>
                  <a:lnTo>
                    <a:pt x="67949" y="1902"/>
                  </a:lnTo>
                  <a:cubicBezTo>
                    <a:pt x="67949" y="1902"/>
                    <a:pt x="58015" y="1"/>
                    <a:pt x="48580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43"/>
            <p:cNvSpPr/>
            <p:nvPr/>
          </p:nvSpPr>
          <p:spPr>
            <a:xfrm>
              <a:off x="6942246" y="3510430"/>
              <a:ext cx="252295" cy="186890"/>
            </a:xfrm>
            <a:custGeom>
              <a:rect b="b" l="l" r="r" t="t"/>
              <a:pathLst>
                <a:path extrusionOk="0" h="9341" w="12610">
                  <a:moveTo>
                    <a:pt x="1" y="4270"/>
                  </a:moveTo>
                  <a:cubicBezTo>
                    <a:pt x="1" y="4270"/>
                    <a:pt x="3370" y="0"/>
                    <a:pt x="8006" y="2235"/>
                  </a:cubicBezTo>
                  <a:cubicBezTo>
                    <a:pt x="12610" y="4470"/>
                    <a:pt x="11409" y="8640"/>
                    <a:pt x="11409" y="8640"/>
                  </a:cubicBezTo>
                  <a:cubicBezTo>
                    <a:pt x="11409" y="8640"/>
                    <a:pt x="3737" y="9341"/>
                    <a:pt x="1" y="427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3"/>
            <p:cNvSpPr/>
            <p:nvPr/>
          </p:nvSpPr>
          <p:spPr>
            <a:xfrm>
              <a:off x="6780746" y="3329562"/>
              <a:ext cx="170204" cy="155518"/>
            </a:xfrm>
            <a:custGeom>
              <a:rect b="b" l="l" r="r" t="t"/>
              <a:pathLst>
                <a:path extrusionOk="0" h="7773" w="8507">
                  <a:moveTo>
                    <a:pt x="1368" y="1"/>
                  </a:moveTo>
                  <a:lnTo>
                    <a:pt x="0" y="1535"/>
                  </a:lnTo>
                  <a:lnTo>
                    <a:pt x="8206" y="7773"/>
                  </a:lnTo>
                  <a:lnTo>
                    <a:pt x="8506" y="7439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3"/>
            <p:cNvSpPr/>
            <p:nvPr/>
          </p:nvSpPr>
          <p:spPr>
            <a:xfrm>
              <a:off x="6959593" y="3181407"/>
              <a:ext cx="74108" cy="282986"/>
            </a:xfrm>
            <a:custGeom>
              <a:rect b="b" l="l" r="r" t="t"/>
              <a:pathLst>
                <a:path extrusionOk="0" h="14144" w="3704">
                  <a:moveTo>
                    <a:pt x="3070" y="0"/>
                  </a:moveTo>
                  <a:lnTo>
                    <a:pt x="1" y="434"/>
                  </a:lnTo>
                  <a:lnTo>
                    <a:pt x="3270" y="14144"/>
                  </a:lnTo>
                  <a:lnTo>
                    <a:pt x="3704" y="14077"/>
                  </a:lnTo>
                  <a:lnTo>
                    <a:pt x="3070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3"/>
            <p:cNvSpPr/>
            <p:nvPr/>
          </p:nvSpPr>
          <p:spPr>
            <a:xfrm>
              <a:off x="7233895" y="3379621"/>
              <a:ext cx="258977" cy="172865"/>
            </a:xfrm>
            <a:custGeom>
              <a:rect b="b" l="l" r="r" t="t"/>
              <a:pathLst>
                <a:path extrusionOk="0" h="8640" w="12944">
                  <a:moveTo>
                    <a:pt x="11375" y="0"/>
                  </a:moveTo>
                  <a:lnTo>
                    <a:pt x="1" y="8273"/>
                  </a:lnTo>
                  <a:lnTo>
                    <a:pt x="201" y="8640"/>
                  </a:lnTo>
                  <a:lnTo>
                    <a:pt x="12943" y="2636"/>
                  </a:lnTo>
                  <a:lnTo>
                    <a:pt x="11375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43"/>
            <p:cNvSpPr/>
            <p:nvPr/>
          </p:nvSpPr>
          <p:spPr>
            <a:xfrm>
              <a:off x="7247921" y="3625894"/>
              <a:ext cx="206898" cy="53400"/>
            </a:xfrm>
            <a:custGeom>
              <a:rect b="b" l="l" r="r" t="t"/>
              <a:pathLst>
                <a:path extrusionOk="0" h="2669" w="10341">
                  <a:moveTo>
                    <a:pt x="67" y="0"/>
                  </a:moveTo>
                  <a:lnTo>
                    <a:pt x="0" y="434"/>
                  </a:lnTo>
                  <a:lnTo>
                    <a:pt x="10074" y="2669"/>
                  </a:lnTo>
                  <a:lnTo>
                    <a:pt x="10341" y="86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3"/>
            <p:cNvSpPr/>
            <p:nvPr/>
          </p:nvSpPr>
          <p:spPr>
            <a:xfrm>
              <a:off x="7135799" y="3216780"/>
              <a:ext cx="144174" cy="268981"/>
            </a:xfrm>
            <a:custGeom>
              <a:rect b="b" l="l" r="r" t="t"/>
              <a:pathLst>
                <a:path extrusionOk="0" h="13444" w="7206">
                  <a:moveTo>
                    <a:pt x="4670" y="0"/>
                  </a:moveTo>
                  <a:lnTo>
                    <a:pt x="0" y="13243"/>
                  </a:lnTo>
                  <a:lnTo>
                    <a:pt x="434" y="13443"/>
                  </a:lnTo>
                  <a:lnTo>
                    <a:pt x="7205" y="1134"/>
                  </a:lnTo>
                  <a:lnTo>
                    <a:pt x="4670" y="0"/>
                  </a:lnTo>
                  <a:close/>
                </a:path>
              </a:pathLst>
            </a:custGeom>
            <a:solidFill>
              <a:srgbClr val="9FC5E8">
                <a:alpha val="34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1" name="Google Shape;1501;p43"/>
          <p:cNvGrpSpPr/>
          <p:nvPr/>
        </p:nvGrpSpPr>
        <p:grpSpPr>
          <a:xfrm>
            <a:off x="8304881" y="3232250"/>
            <a:ext cx="477377" cy="572200"/>
            <a:chOff x="7525545" y="2146259"/>
            <a:chExt cx="1123241" cy="1189606"/>
          </a:xfrm>
        </p:grpSpPr>
        <p:sp>
          <p:nvSpPr>
            <p:cNvPr id="1502" name="Google Shape;1502;p43"/>
            <p:cNvSpPr/>
            <p:nvPr/>
          </p:nvSpPr>
          <p:spPr>
            <a:xfrm>
              <a:off x="7883279" y="2521360"/>
              <a:ext cx="348391" cy="593823"/>
            </a:xfrm>
            <a:custGeom>
              <a:rect b="b" l="l" r="r" t="t"/>
              <a:pathLst>
                <a:path extrusionOk="0" h="29680" w="17413">
                  <a:moveTo>
                    <a:pt x="7739" y="0"/>
                  </a:moveTo>
                  <a:cubicBezTo>
                    <a:pt x="7305" y="33"/>
                    <a:pt x="7005" y="400"/>
                    <a:pt x="7005" y="834"/>
                  </a:cubicBezTo>
                  <a:lnTo>
                    <a:pt x="7039" y="901"/>
                  </a:lnTo>
                  <a:cubicBezTo>
                    <a:pt x="7105" y="1535"/>
                    <a:pt x="7172" y="2168"/>
                    <a:pt x="7239" y="2802"/>
                  </a:cubicBezTo>
                  <a:cubicBezTo>
                    <a:pt x="7305" y="3436"/>
                    <a:pt x="7372" y="4070"/>
                    <a:pt x="7405" y="4703"/>
                  </a:cubicBezTo>
                  <a:cubicBezTo>
                    <a:pt x="7472" y="5971"/>
                    <a:pt x="7506" y="7239"/>
                    <a:pt x="7506" y="8506"/>
                  </a:cubicBezTo>
                  <a:cubicBezTo>
                    <a:pt x="7472" y="9173"/>
                    <a:pt x="7472" y="9807"/>
                    <a:pt x="7439" y="10441"/>
                  </a:cubicBezTo>
                  <a:cubicBezTo>
                    <a:pt x="7405" y="11075"/>
                    <a:pt x="7372" y="11708"/>
                    <a:pt x="7305" y="12342"/>
                  </a:cubicBezTo>
                  <a:cubicBezTo>
                    <a:pt x="7272" y="12976"/>
                    <a:pt x="7205" y="13610"/>
                    <a:pt x="7105" y="14244"/>
                  </a:cubicBezTo>
                  <a:cubicBezTo>
                    <a:pt x="7039" y="14877"/>
                    <a:pt x="6938" y="15511"/>
                    <a:pt x="6838" y="16145"/>
                  </a:cubicBezTo>
                  <a:cubicBezTo>
                    <a:pt x="6705" y="16779"/>
                    <a:pt x="6572" y="17379"/>
                    <a:pt x="6438" y="18013"/>
                  </a:cubicBezTo>
                  <a:cubicBezTo>
                    <a:pt x="6305" y="18647"/>
                    <a:pt x="6138" y="19247"/>
                    <a:pt x="5938" y="19848"/>
                  </a:cubicBezTo>
                  <a:cubicBezTo>
                    <a:pt x="5871" y="20181"/>
                    <a:pt x="5771" y="20481"/>
                    <a:pt x="5638" y="20782"/>
                  </a:cubicBezTo>
                  <a:cubicBezTo>
                    <a:pt x="5537" y="21082"/>
                    <a:pt x="5471" y="21382"/>
                    <a:pt x="5337" y="21682"/>
                  </a:cubicBezTo>
                  <a:lnTo>
                    <a:pt x="4970" y="22550"/>
                  </a:lnTo>
                  <a:lnTo>
                    <a:pt x="4603" y="23450"/>
                  </a:lnTo>
                  <a:cubicBezTo>
                    <a:pt x="4470" y="23717"/>
                    <a:pt x="4303" y="24017"/>
                    <a:pt x="4170" y="24284"/>
                  </a:cubicBezTo>
                  <a:cubicBezTo>
                    <a:pt x="4003" y="24584"/>
                    <a:pt x="3870" y="24851"/>
                    <a:pt x="3703" y="25118"/>
                  </a:cubicBezTo>
                  <a:cubicBezTo>
                    <a:pt x="3536" y="25385"/>
                    <a:pt x="3369" y="25685"/>
                    <a:pt x="3202" y="25952"/>
                  </a:cubicBezTo>
                  <a:lnTo>
                    <a:pt x="2635" y="26719"/>
                  </a:lnTo>
                  <a:cubicBezTo>
                    <a:pt x="2469" y="26986"/>
                    <a:pt x="2268" y="27220"/>
                    <a:pt x="2068" y="27486"/>
                  </a:cubicBezTo>
                  <a:cubicBezTo>
                    <a:pt x="1868" y="27753"/>
                    <a:pt x="1635" y="27987"/>
                    <a:pt x="1435" y="28220"/>
                  </a:cubicBezTo>
                  <a:cubicBezTo>
                    <a:pt x="1001" y="28687"/>
                    <a:pt x="501" y="29121"/>
                    <a:pt x="34" y="29555"/>
                  </a:cubicBezTo>
                  <a:cubicBezTo>
                    <a:pt x="0" y="29588"/>
                    <a:pt x="0" y="29621"/>
                    <a:pt x="34" y="29655"/>
                  </a:cubicBezTo>
                  <a:cubicBezTo>
                    <a:pt x="50" y="29671"/>
                    <a:pt x="67" y="29680"/>
                    <a:pt x="84" y="29680"/>
                  </a:cubicBezTo>
                  <a:cubicBezTo>
                    <a:pt x="100" y="29680"/>
                    <a:pt x="117" y="29671"/>
                    <a:pt x="134" y="29655"/>
                  </a:cubicBezTo>
                  <a:cubicBezTo>
                    <a:pt x="634" y="29254"/>
                    <a:pt x="1134" y="28854"/>
                    <a:pt x="1601" y="28387"/>
                  </a:cubicBezTo>
                  <a:cubicBezTo>
                    <a:pt x="1835" y="28154"/>
                    <a:pt x="2068" y="27920"/>
                    <a:pt x="2268" y="27687"/>
                  </a:cubicBezTo>
                  <a:cubicBezTo>
                    <a:pt x="2469" y="27420"/>
                    <a:pt x="2702" y="27186"/>
                    <a:pt x="2902" y="26919"/>
                  </a:cubicBezTo>
                  <a:lnTo>
                    <a:pt x="3503" y="26152"/>
                  </a:lnTo>
                  <a:cubicBezTo>
                    <a:pt x="3703" y="25885"/>
                    <a:pt x="3870" y="25618"/>
                    <a:pt x="4070" y="25352"/>
                  </a:cubicBezTo>
                  <a:cubicBezTo>
                    <a:pt x="4237" y="25085"/>
                    <a:pt x="4403" y="24818"/>
                    <a:pt x="4570" y="24518"/>
                  </a:cubicBezTo>
                  <a:cubicBezTo>
                    <a:pt x="4737" y="24251"/>
                    <a:pt x="4904" y="23951"/>
                    <a:pt x="5037" y="23650"/>
                  </a:cubicBezTo>
                  <a:lnTo>
                    <a:pt x="5504" y="22783"/>
                  </a:lnTo>
                  <a:lnTo>
                    <a:pt x="5904" y="21916"/>
                  </a:lnTo>
                  <a:cubicBezTo>
                    <a:pt x="6038" y="21616"/>
                    <a:pt x="6138" y="21282"/>
                    <a:pt x="6271" y="20982"/>
                  </a:cubicBezTo>
                  <a:cubicBezTo>
                    <a:pt x="6371" y="20682"/>
                    <a:pt x="6505" y="20381"/>
                    <a:pt x="6605" y="20081"/>
                  </a:cubicBezTo>
                  <a:cubicBezTo>
                    <a:pt x="6805" y="19447"/>
                    <a:pt x="7005" y="18847"/>
                    <a:pt x="7205" y="18213"/>
                  </a:cubicBezTo>
                  <a:cubicBezTo>
                    <a:pt x="7372" y="17579"/>
                    <a:pt x="7539" y="16946"/>
                    <a:pt x="7672" y="16312"/>
                  </a:cubicBezTo>
                  <a:cubicBezTo>
                    <a:pt x="7806" y="15678"/>
                    <a:pt x="7939" y="15044"/>
                    <a:pt x="8073" y="14377"/>
                  </a:cubicBezTo>
                  <a:cubicBezTo>
                    <a:pt x="8173" y="13743"/>
                    <a:pt x="8273" y="13109"/>
                    <a:pt x="8339" y="12442"/>
                  </a:cubicBezTo>
                  <a:cubicBezTo>
                    <a:pt x="8440" y="11809"/>
                    <a:pt x="8506" y="11175"/>
                    <a:pt x="8573" y="10508"/>
                  </a:cubicBezTo>
                  <a:cubicBezTo>
                    <a:pt x="8640" y="9874"/>
                    <a:pt x="8673" y="9207"/>
                    <a:pt x="8706" y="8573"/>
                  </a:cubicBezTo>
                  <a:cubicBezTo>
                    <a:pt x="8773" y="7272"/>
                    <a:pt x="8806" y="5938"/>
                    <a:pt x="8806" y="4637"/>
                  </a:cubicBezTo>
                  <a:cubicBezTo>
                    <a:pt x="8773" y="4003"/>
                    <a:pt x="8773" y="3336"/>
                    <a:pt x="8740" y="2669"/>
                  </a:cubicBezTo>
                  <a:cubicBezTo>
                    <a:pt x="8739" y="2658"/>
                    <a:pt x="8739" y="2648"/>
                    <a:pt x="8738" y="2637"/>
                  </a:cubicBezTo>
                  <a:lnTo>
                    <a:pt x="8738" y="2637"/>
                  </a:lnTo>
                  <a:lnTo>
                    <a:pt x="17279" y="9840"/>
                  </a:lnTo>
                  <a:cubicBezTo>
                    <a:pt x="17279" y="9840"/>
                    <a:pt x="17346" y="9840"/>
                    <a:pt x="17379" y="9807"/>
                  </a:cubicBezTo>
                  <a:cubicBezTo>
                    <a:pt x="17379" y="9807"/>
                    <a:pt x="17413" y="9740"/>
                    <a:pt x="17379" y="9707"/>
                  </a:cubicBezTo>
                  <a:lnTo>
                    <a:pt x="8339" y="234"/>
                  </a:lnTo>
                  <a:cubicBezTo>
                    <a:pt x="8206" y="67"/>
                    <a:pt x="7973" y="0"/>
                    <a:pt x="773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43"/>
            <p:cNvSpPr/>
            <p:nvPr/>
          </p:nvSpPr>
          <p:spPr>
            <a:xfrm>
              <a:off x="7939340" y="2589305"/>
              <a:ext cx="347730" cy="593963"/>
            </a:xfrm>
            <a:custGeom>
              <a:rect b="b" l="l" r="r" t="t"/>
              <a:pathLst>
                <a:path extrusionOk="0" h="29687" w="17380">
                  <a:moveTo>
                    <a:pt x="7828" y="0"/>
                  </a:moveTo>
                  <a:cubicBezTo>
                    <a:pt x="7799" y="0"/>
                    <a:pt x="7769" y="2"/>
                    <a:pt x="7739" y="7"/>
                  </a:cubicBezTo>
                  <a:cubicBezTo>
                    <a:pt x="7305" y="40"/>
                    <a:pt x="6972" y="407"/>
                    <a:pt x="7005" y="807"/>
                  </a:cubicBezTo>
                  <a:lnTo>
                    <a:pt x="7005" y="907"/>
                  </a:lnTo>
                  <a:cubicBezTo>
                    <a:pt x="7105" y="1508"/>
                    <a:pt x="7172" y="2175"/>
                    <a:pt x="7239" y="2809"/>
                  </a:cubicBezTo>
                  <a:cubicBezTo>
                    <a:pt x="7305" y="3442"/>
                    <a:pt x="7339" y="4076"/>
                    <a:pt x="7405" y="4710"/>
                  </a:cubicBezTo>
                  <a:cubicBezTo>
                    <a:pt x="7472" y="5977"/>
                    <a:pt x="7506" y="7245"/>
                    <a:pt x="7506" y="8513"/>
                  </a:cubicBezTo>
                  <a:cubicBezTo>
                    <a:pt x="7472" y="9146"/>
                    <a:pt x="7472" y="9814"/>
                    <a:pt x="7439" y="10447"/>
                  </a:cubicBezTo>
                  <a:cubicBezTo>
                    <a:pt x="7405" y="11081"/>
                    <a:pt x="7372" y="11715"/>
                    <a:pt x="7305" y="12349"/>
                  </a:cubicBezTo>
                  <a:cubicBezTo>
                    <a:pt x="7272" y="12982"/>
                    <a:pt x="7172" y="13616"/>
                    <a:pt x="7105" y="14250"/>
                  </a:cubicBezTo>
                  <a:cubicBezTo>
                    <a:pt x="7005" y="14884"/>
                    <a:pt x="6938" y="15518"/>
                    <a:pt x="6805" y="16151"/>
                  </a:cubicBezTo>
                  <a:cubicBezTo>
                    <a:pt x="6705" y="16785"/>
                    <a:pt x="6572" y="17386"/>
                    <a:pt x="6438" y="18019"/>
                  </a:cubicBezTo>
                  <a:cubicBezTo>
                    <a:pt x="6271" y="18620"/>
                    <a:pt x="6138" y="19254"/>
                    <a:pt x="5938" y="19854"/>
                  </a:cubicBezTo>
                  <a:cubicBezTo>
                    <a:pt x="5871" y="20188"/>
                    <a:pt x="5771" y="20488"/>
                    <a:pt x="5638" y="20788"/>
                  </a:cubicBezTo>
                  <a:cubicBezTo>
                    <a:pt x="5537" y="21088"/>
                    <a:pt x="5437" y="21388"/>
                    <a:pt x="5337" y="21689"/>
                  </a:cubicBezTo>
                  <a:lnTo>
                    <a:pt x="4970" y="22556"/>
                  </a:lnTo>
                  <a:lnTo>
                    <a:pt x="4570" y="23423"/>
                  </a:lnTo>
                  <a:cubicBezTo>
                    <a:pt x="4470" y="23724"/>
                    <a:pt x="4303" y="24024"/>
                    <a:pt x="4170" y="24291"/>
                  </a:cubicBezTo>
                  <a:cubicBezTo>
                    <a:pt x="4003" y="24591"/>
                    <a:pt x="3870" y="24858"/>
                    <a:pt x="3703" y="25125"/>
                  </a:cubicBezTo>
                  <a:cubicBezTo>
                    <a:pt x="3536" y="25391"/>
                    <a:pt x="3369" y="25692"/>
                    <a:pt x="3202" y="25958"/>
                  </a:cubicBezTo>
                  <a:lnTo>
                    <a:pt x="2635" y="26726"/>
                  </a:lnTo>
                  <a:cubicBezTo>
                    <a:pt x="2469" y="26993"/>
                    <a:pt x="2235" y="27226"/>
                    <a:pt x="2068" y="27493"/>
                  </a:cubicBezTo>
                  <a:cubicBezTo>
                    <a:pt x="1868" y="27760"/>
                    <a:pt x="1635" y="27993"/>
                    <a:pt x="1435" y="28227"/>
                  </a:cubicBezTo>
                  <a:cubicBezTo>
                    <a:pt x="1001" y="28694"/>
                    <a:pt x="501" y="29127"/>
                    <a:pt x="34" y="29561"/>
                  </a:cubicBezTo>
                  <a:cubicBezTo>
                    <a:pt x="0" y="29594"/>
                    <a:pt x="0" y="29628"/>
                    <a:pt x="34" y="29661"/>
                  </a:cubicBezTo>
                  <a:cubicBezTo>
                    <a:pt x="50" y="29678"/>
                    <a:pt x="67" y="29686"/>
                    <a:pt x="84" y="29686"/>
                  </a:cubicBezTo>
                  <a:cubicBezTo>
                    <a:pt x="100" y="29686"/>
                    <a:pt x="117" y="29678"/>
                    <a:pt x="134" y="29661"/>
                  </a:cubicBezTo>
                  <a:cubicBezTo>
                    <a:pt x="634" y="29261"/>
                    <a:pt x="1134" y="28861"/>
                    <a:pt x="1601" y="28394"/>
                  </a:cubicBezTo>
                  <a:cubicBezTo>
                    <a:pt x="1835" y="28160"/>
                    <a:pt x="2068" y="27927"/>
                    <a:pt x="2268" y="27693"/>
                  </a:cubicBezTo>
                  <a:cubicBezTo>
                    <a:pt x="2469" y="27426"/>
                    <a:pt x="2702" y="27193"/>
                    <a:pt x="2902" y="26926"/>
                  </a:cubicBezTo>
                  <a:lnTo>
                    <a:pt x="3503" y="26159"/>
                  </a:lnTo>
                  <a:cubicBezTo>
                    <a:pt x="3703" y="25892"/>
                    <a:pt x="3870" y="25625"/>
                    <a:pt x="4036" y="25358"/>
                  </a:cubicBezTo>
                  <a:cubicBezTo>
                    <a:pt x="4237" y="25091"/>
                    <a:pt x="4403" y="24791"/>
                    <a:pt x="4570" y="24524"/>
                  </a:cubicBezTo>
                  <a:cubicBezTo>
                    <a:pt x="4737" y="24224"/>
                    <a:pt x="4904" y="23957"/>
                    <a:pt x="5037" y="23657"/>
                  </a:cubicBezTo>
                  <a:lnTo>
                    <a:pt x="5471" y="22790"/>
                  </a:lnTo>
                  <a:lnTo>
                    <a:pt x="5871" y="21889"/>
                  </a:lnTo>
                  <a:cubicBezTo>
                    <a:pt x="6038" y="21622"/>
                    <a:pt x="6138" y="21288"/>
                    <a:pt x="6238" y="20988"/>
                  </a:cubicBezTo>
                  <a:cubicBezTo>
                    <a:pt x="6371" y="20688"/>
                    <a:pt x="6505" y="20388"/>
                    <a:pt x="6605" y="20088"/>
                  </a:cubicBezTo>
                  <a:cubicBezTo>
                    <a:pt x="6805" y="19454"/>
                    <a:pt x="7005" y="18853"/>
                    <a:pt x="7172" y="18220"/>
                  </a:cubicBezTo>
                  <a:cubicBezTo>
                    <a:pt x="7339" y="17586"/>
                    <a:pt x="7539" y="16952"/>
                    <a:pt x="7672" y="16318"/>
                  </a:cubicBezTo>
                  <a:cubicBezTo>
                    <a:pt x="7806" y="15684"/>
                    <a:pt x="7939" y="15051"/>
                    <a:pt x="8039" y="14383"/>
                  </a:cubicBezTo>
                  <a:cubicBezTo>
                    <a:pt x="8173" y="13750"/>
                    <a:pt x="8273" y="13116"/>
                    <a:pt x="8339" y="12449"/>
                  </a:cubicBezTo>
                  <a:cubicBezTo>
                    <a:pt x="8440" y="11815"/>
                    <a:pt x="8506" y="11181"/>
                    <a:pt x="8573" y="10514"/>
                  </a:cubicBezTo>
                  <a:cubicBezTo>
                    <a:pt x="8640" y="9880"/>
                    <a:pt x="8673" y="9213"/>
                    <a:pt x="8706" y="8579"/>
                  </a:cubicBezTo>
                  <a:cubicBezTo>
                    <a:pt x="8773" y="7245"/>
                    <a:pt x="8806" y="5944"/>
                    <a:pt x="8773" y="4643"/>
                  </a:cubicBezTo>
                  <a:cubicBezTo>
                    <a:pt x="8773" y="4009"/>
                    <a:pt x="8740" y="3342"/>
                    <a:pt x="8740" y="2675"/>
                  </a:cubicBezTo>
                  <a:cubicBezTo>
                    <a:pt x="8739" y="2655"/>
                    <a:pt x="8738" y="2634"/>
                    <a:pt x="8736" y="2613"/>
                  </a:cubicBezTo>
                  <a:lnTo>
                    <a:pt x="8736" y="2613"/>
                  </a:lnTo>
                  <a:lnTo>
                    <a:pt x="17246" y="9814"/>
                  </a:lnTo>
                  <a:cubicBezTo>
                    <a:pt x="17263" y="9830"/>
                    <a:pt x="17288" y="9839"/>
                    <a:pt x="17308" y="9839"/>
                  </a:cubicBezTo>
                  <a:cubicBezTo>
                    <a:pt x="17329" y="9839"/>
                    <a:pt x="17346" y="9830"/>
                    <a:pt x="17346" y="9814"/>
                  </a:cubicBezTo>
                  <a:cubicBezTo>
                    <a:pt x="17379" y="9780"/>
                    <a:pt x="17379" y="9747"/>
                    <a:pt x="17379" y="9713"/>
                  </a:cubicBezTo>
                  <a:lnTo>
                    <a:pt x="8339" y="240"/>
                  </a:lnTo>
                  <a:cubicBezTo>
                    <a:pt x="8194" y="95"/>
                    <a:pt x="8024" y="0"/>
                    <a:pt x="7828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43"/>
            <p:cNvSpPr/>
            <p:nvPr/>
          </p:nvSpPr>
          <p:spPr>
            <a:xfrm>
              <a:off x="7620320" y="2630140"/>
              <a:ext cx="267640" cy="402231"/>
            </a:xfrm>
            <a:custGeom>
              <a:rect b="b" l="l" r="r" t="t"/>
              <a:pathLst>
                <a:path extrusionOk="0" h="20104" w="13377">
                  <a:moveTo>
                    <a:pt x="13210" y="0"/>
                  </a:moveTo>
                  <a:cubicBezTo>
                    <a:pt x="13143" y="0"/>
                    <a:pt x="13043" y="67"/>
                    <a:pt x="13043" y="167"/>
                  </a:cubicBezTo>
                  <a:lnTo>
                    <a:pt x="11227" y="11941"/>
                  </a:lnTo>
                  <a:lnTo>
                    <a:pt x="11227" y="11941"/>
                  </a:lnTo>
                  <a:lnTo>
                    <a:pt x="3436" y="13743"/>
                  </a:lnTo>
                  <a:cubicBezTo>
                    <a:pt x="3269" y="13810"/>
                    <a:pt x="3069" y="13910"/>
                    <a:pt x="2969" y="14110"/>
                  </a:cubicBezTo>
                  <a:lnTo>
                    <a:pt x="167" y="19181"/>
                  </a:lnTo>
                  <a:cubicBezTo>
                    <a:pt x="0" y="19448"/>
                    <a:pt x="101" y="19814"/>
                    <a:pt x="367" y="20015"/>
                  </a:cubicBezTo>
                  <a:cubicBezTo>
                    <a:pt x="475" y="20074"/>
                    <a:pt x="595" y="20104"/>
                    <a:pt x="712" y="20104"/>
                  </a:cubicBezTo>
                  <a:cubicBezTo>
                    <a:pt x="924" y="20104"/>
                    <a:pt x="1127" y="20007"/>
                    <a:pt x="1235" y="19814"/>
                  </a:cubicBezTo>
                  <a:lnTo>
                    <a:pt x="4164" y="15185"/>
                  </a:lnTo>
                  <a:lnTo>
                    <a:pt x="4164" y="15185"/>
                  </a:lnTo>
                  <a:lnTo>
                    <a:pt x="11776" y="12776"/>
                  </a:lnTo>
                  <a:cubicBezTo>
                    <a:pt x="11942" y="12709"/>
                    <a:pt x="12076" y="12576"/>
                    <a:pt x="12109" y="12409"/>
                  </a:cubicBezTo>
                  <a:lnTo>
                    <a:pt x="13343" y="200"/>
                  </a:lnTo>
                  <a:cubicBezTo>
                    <a:pt x="13377" y="100"/>
                    <a:pt x="13310" y="34"/>
                    <a:pt x="1321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3"/>
            <p:cNvSpPr/>
            <p:nvPr/>
          </p:nvSpPr>
          <p:spPr>
            <a:xfrm>
              <a:off x="8067468" y="2563735"/>
              <a:ext cx="446707" cy="379842"/>
            </a:xfrm>
            <a:custGeom>
              <a:rect b="b" l="l" r="r" t="t"/>
              <a:pathLst>
                <a:path extrusionOk="0" h="18985" w="22327">
                  <a:moveTo>
                    <a:pt x="3108" y="1"/>
                  </a:moveTo>
                  <a:cubicBezTo>
                    <a:pt x="2085" y="1"/>
                    <a:pt x="1127" y="524"/>
                    <a:pt x="801" y="2285"/>
                  </a:cubicBezTo>
                  <a:cubicBezTo>
                    <a:pt x="1" y="6588"/>
                    <a:pt x="735" y="17163"/>
                    <a:pt x="11242" y="18597"/>
                  </a:cubicBezTo>
                  <a:cubicBezTo>
                    <a:pt x="13228" y="18869"/>
                    <a:pt x="14869" y="18985"/>
                    <a:pt x="16215" y="18985"/>
                  </a:cubicBezTo>
                  <a:cubicBezTo>
                    <a:pt x="21970" y="18985"/>
                    <a:pt x="22326" y="16864"/>
                    <a:pt x="21083" y="15728"/>
                  </a:cubicBezTo>
                  <a:cubicBezTo>
                    <a:pt x="19548" y="14327"/>
                    <a:pt x="14911" y="15962"/>
                    <a:pt x="12276" y="11225"/>
                  </a:cubicBezTo>
                  <a:cubicBezTo>
                    <a:pt x="9608" y="6488"/>
                    <a:pt x="10642" y="3953"/>
                    <a:pt x="6239" y="1118"/>
                  </a:cubicBezTo>
                  <a:cubicBezTo>
                    <a:pt x="6239" y="1118"/>
                    <a:pt x="4604" y="1"/>
                    <a:pt x="3108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3"/>
            <p:cNvSpPr/>
            <p:nvPr/>
          </p:nvSpPr>
          <p:spPr>
            <a:xfrm>
              <a:off x="7824537" y="2522180"/>
              <a:ext cx="311017" cy="200055"/>
            </a:xfrm>
            <a:custGeom>
              <a:rect b="b" l="l" r="r" t="t"/>
              <a:pathLst>
                <a:path extrusionOk="0" h="9999" w="15545">
                  <a:moveTo>
                    <a:pt x="7545" y="0"/>
                  </a:moveTo>
                  <a:cubicBezTo>
                    <a:pt x="7017" y="0"/>
                    <a:pt x="6478" y="51"/>
                    <a:pt x="5938" y="159"/>
                  </a:cubicBezTo>
                  <a:cubicBezTo>
                    <a:pt x="935" y="1193"/>
                    <a:pt x="1" y="6130"/>
                    <a:pt x="34" y="6430"/>
                  </a:cubicBezTo>
                  <a:cubicBezTo>
                    <a:pt x="177" y="9059"/>
                    <a:pt x="1847" y="9999"/>
                    <a:pt x="3980" y="9999"/>
                  </a:cubicBezTo>
                  <a:cubicBezTo>
                    <a:pt x="7343" y="9999"/>
                    <a:pt x="11854" y="7665"/>
                    <a:pt x="13344" y="5930"/>
                  </a:cubicBezTo>
                  <a:cubicBezTo>
                    <a:pt x="15544" y="3402"/>
                    <a:pt x="11886" y="0"/>
                    <a:pt x="7545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3"/>
            <p:cNvSpPr/>
            <p:nvPr/>
          </p:nvSpPr>
          <p:spPr>
            <a:xfrm>
              <a:off x="7812532" y="2288792"/>
              <a:ext cx="836253" cy="372059"/>
            </a:xfrm>
            <a:custGeom>
              <a:rect b="b" l="l" r="r" t="t"/>
              <a:pathLst>
                <a:path extrusionOk="0" h="18596" w="41797">
                  <a:moveTo>
                    <a:pt x="26713" y="1"/>
                  </a:moveTo>
                  <a:cubicBezTo>
                    <a:pt x="15344" y="1"/>
                    <a:pt x="0" y="18596"/>
                    <a:pt x="0" y="18596"/>
                  </a:cubicBezTo>
                  <a:cubicBezTo>
                    <a:pt x="0" y="18596"/>
                    <a:pt x="41797" y="6053"/>
                    <a:pt x="30422" y="783"/>
                  </a:cubicBezTo>
                  <a:cubicBezTo>
                    <a:pt x="29257" y="243"/>
                    <a:pt x="28011" y="1"/>
                    <a:pt x="2671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43"/>
            <p:cNvSpPr/>
            <p:nvPr/>
          </p:nvSpPr>
          <p:spPr>
            <a:xfrm>
              <a:off x="7814533" y="2146259"/>
              <a:ext cx="349731" cy="513933"/>
            </a:xfrm>
            <a:custGeom>
              <a:rect b="b" l="l" r="r" t="t"/>
              <a:pathLst>
                <a:path extrusionOk="0" h="25687" w="17480">
                  <a:moveTo>
                    <a:pt x="12412" y="1"/>
                  </a:moveTo>
                  <a:cubicBezTo>
                    <a:pt x="8039" y="1"/>
                    <a:pt x="0" y="25686"/>
                    <a:pt x="0" y="25686"/>
                  </a:cubicBezTo>
                  <a:cubicBezTo>
                    <a:pt x="0" y="25686"/>
                    <a:pt x="17480" y="7140"/>
                    <a:pt x="13610" y="835"/>
                  </a:cubicBezTo>
                  <a:cubicBezTo>
                    <a:pt x="13256" y="261"/>
                    <a:pt x="12853" y="1"/>
                    <a:pt x="1241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43"/>
            <p:cNvSpPr/>
            <p:nvPr/>
          </p:nvSpPr>
          <p:spPr>
            <a:xfrm>
              <a:off x="7631004" y="2606111"/>
              <a:ext cx="245612" cy="200895"/>
            </a:xfrm>
            <a:custGeom>
              <a:rect b="b" l="l" r="r" t="t"/>
              <a:pathLst>
                <a:path extrusionOk="0" h="10041" w="12276">
                  <a:moveTo>
                    <a:pt x="6271" y="0"/>
                  </a:moveTo>
                  <a:cubicBezTo>
                    <a:pt x="2869" y="0"/>
                    <a:pt x="0" y="2869"/>
                    <a:pt x="0" y="5438"/>
                  </a:cubicBezTo>
                  <a:cubicBezTo>
                    <a:pt x="0" y="7973"/>
                    <a:pt x="2735" y="10041"/>
                    <a:pt x="6138" y="10041"/>
                  </a:cubicBezTo>
                  <a:cubicBezTo>
                    <a:pt x="9507" y="10041"/>
                    <a:pt x="12276" y="7973"/>
                    <a:pt x="12276" y="5438"/>
                  </a:cubicBezTo>
                  <a:cubicBezTo>
                    <a:pt x="12276" y="2869"/>
                    <a:pt x="9640" y="0"/>
                    <a:pt x="6271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43"/>
            <p:cNvSpPr/>
            <p:nvPr/>
          </p:nvSpPr>
          <p:spPr>
            <a:xfrm>
              <a:off x="7525545" y="2761610"/>
              <a:ext cx="206918" cy="324382"/>
            </a:xfrm>
            <a:custGeom>
              <a:rect b="b" l="l" r="r" t="t"/>
              <a:pathLst>
                <a:path extrusionOk="0" h="16213" w="10342">
                  <a:moveTo>
                    <a:pt x="8073" y="1"/>
                  </a:moveTo>
                  <a:lnTo>
                    <a:pt x="1" y="16212"/>
                  </a:lnTo>
                  <a:lnTo>
                    <a:pt x="10341" y="1235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43"/>
            <p:cNvSpPr/>
            <p:nvPr/>
          </p:nvSpPr>
          <p:spPr>
            <a:xfrm>
              <a:off x="7602974" y="2610113"/>
              <a:ext cx="113463" cy="113483"/>
            </a:xfrm>
            <a:custGeom>
              <a:rect b="b" l="l" r="r" t="t"/>
              <a:pathLst>
                <a:path extrusionOk="0" h="5672" w="5671">
                  <a:moveTo>
                    <a:pt x="2836" y="1"/>
                  </a:moveTo>
                  <a:cubicBezTo>
                    <a:pt x="1268" y="1"/>
                    <a:pt x="0" y="1302"/>
                    <a:pt x="0" y="2836"/>
                  </a:cubicBezTo>
                  <a:cubicBezTo>
                    <a:pt x="0" y="4404"/>
                    <a:pt x="1268" y="5671"/>
                    <a:pt x="2836" y="5671"/>
                  </a:cubicBezTo>
                  <a:cubicBezTo>
                    <a:pt x="4403" y="5671"/>
                    <a:pt x="5671" y="4404"/>
                    <a:pt x="5671" y="2836"/>
                  </a:cubicBezTo>
                  <a:cubicBezTo>
                    <a:pt x="5671" y="1302"/>
                    <a:pt x="4403" y="1"/>
                    <a:pt x="2836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43"/>
            <p:cNvSpPr/>
            <p:nvPr/>
          </p:nvSpPr>
          <p:spPr>
            <a:xfrm>
              <a:off x="7780500" y="2674857"/>
              <a:ext cx="113463" cy="113463"/>
            </a:xfrm>
            <a:custGeom>
              <a:rect b="b" l="l" r="r" t="t"/>
              <a:pathLst>
                <a:path extrusionOk="0" h="5671" w="5671">
                  <a:moveTo>
                    <a:pt x="2836" y="0"/>
                  </a:moveTo>
                  <a:cubicBezTo>
                    <a:pt x="1268" y="0"/>
                    <a:pt x="0" y="1268"/>
                    <a:pt x="0" y="2836"/>
                  </a:cubicBezTo>
                  <a:cubicBezTo>
                    <a:pt x="0" y="4403"/>
                    <a:pt x="1268" y="5671"/>
                    <a:pt x="2836" y="5671"/>
                  </a:cubicBezTo>
                  <a:cubicBezTo>
                    <a:pt x="4403" y="5671"/>
                    <a:pt x="5671" y="4403"/>
                    <a:pt x="5671" y="2836"/>
                  </a:cubicBezTo>
                  <a:cubicBezTo>
                    <a:pt x="5671" y="1268"/>
                    <a:pt x="4403" y="0"/>
                    <a:pt x="283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43"/>
            <p:cNvSpPr/>
            <p:nvPr/>
          </p:nvSpPr>
          <p:spPr>
            <a:xfrm>
              <a:off x="7637007" y="2643245"/>
              <a:ext cx="37394" cy="52580"/>
            </a:xfrm>
            <a:custGeom>
              <a:rect b="b" l="l" r="r" t="t"/>
              <a:pathLst>
                <a:path extrusionOk="0" h="2628" w="1869">
                  <a:moveTo>
                    <a:pt x="1128" y="0"/>
                  </a:moveTo>
                  <a:cubicBezTo>
                    <a:pt x="727" y="0"/>
                    <a:pt x="320" y="503"/>
                    <a:pt x="167" y="1147"/>
                  </a:cubicBezTo>
                  <a:cubicBezTo>
                    <a:pt x="0" y="1880"/>
                    <a:pt x="234" y="2514"/>
                    <a:pt x="668" y="2614"/>
                  </a:cubicBezTo>
                  <a:cubicBezTo>
                    <a:pt x="702" y="2623"/>
                    <a:pt x="737" y="2627"/>
                    <a:pt x="772" y="2627"/>
                  </a:cubicBezTo>
                  <a:cubicBezTo>
                    <a:pt x="1151" y="2627"/>
                    <a:pt x="1580" y="2151"/>
                    <a:pt x="1702" y="1480"/>
                  </a:cubicBezTo>
                  <a:cubicBezTo>
                    <a:pt x="1868" y="780"/>
                    <a:pt x="1635" y="113"/>
                    <a:pt x="1235" y="12"/>
                  </a:cubicBezTo>
                  <a:cubicBezTo>
                    <a:pt x="1199" y="4"/>
                    <a:pt x="1164" y="0"/>
                    <a:pt x="1128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43"/>
            <p:cNvSpPr/>
            <p:nvPr/>
          </p:nvSpPr>
          <p:spPr>
            <a:xfrm>
              <a:off x="7821196" y="2705529"/>
              <a:ext cx="32732" cy="52800"/>
            </a:xfrm>
            <a:custGeom>
              <a:rect b="b" l="l" r="r" t="t"/>
              <a:pathLst>
                <a:path extrusionOk="0" h="2639" w="1636">
                  <a:moveTo>
                    <a:pt x="832" y="0"/>
                  </a:moveTo>
                  <a:cubicBezTo>
                    <a:pt x="414" y="0"/>
                    <a:pt x="67" y="556"/>
                    <a:pt x="34" y="1269"/>
                  </a:cubicBezTo>
                  <a:cubicBezTo>
                    <a:pt x="1" y="2003"/>
                    <a:pt x="335" y="2637"/>
                    <a:pt x="768" y="2637"/>
                  </a:cubicBezTo>
                  <a:cubicBezTo>
                    <a:pt x="780" y="2638"/>
                    <a:pt x="791" y="2638"/>
                    <a:pt x="803" y="2638"/>
                  </a:cubicBezTo>
                  <a:cubicBezTo>
                    <a:pt x="1221" y="2638"/>
                    <a:pt x="1570" y="2050"/>
                    <a:pt x="1602" y="1336"/>
                  </a:cubicBezTo>
                  <a:cubicBezTo>
                    <a:pt x="1635" y="602"/>
                    <a:pt x="1302" y="2"/>
                    <a:pt x="868" y="2"/>
                  </a:cubicBezTo>
                  <a:cubicBezTo>
                    <a:pt x="856" y="1"/>
                    <a:pt x="844" y="0"/>
                    <a:pt x="832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43"/>
            <p:cNvSpPr/>
            <p:nvPr/>
          </p:nvSpPr>
          <p:spPr>
            <a:xfrm>
              <a:off x="7795846" y="2674857"/>
              <a:ext cx="183549" cy="462773"/>
            </a:xfrm>
            <a:custGeom>
              <a:rect b="b" l="l" r="r" t="t"/>
              <a:pathLst>
                <a:path extrusionOk="0" h="23130" w="9174">
                  <a:moveTo>
                    <a:pt x="6171" y="0"/>
                  </a:moveTo>
                  <a:cubicBezTo>
                    <a:pt x="6071" y="34"/>
                    <a:pt x="6005" y="100"/>
                    <a:pt x="6038" y="200"/>
                  </a:cubicBezTo>
                  <a:lnTo>
                    <a:pt x="8178" y="11939"/>
                  </a:lnTo>
                  <a:lnTo>
                    <a:pt x="1401" y="16178"/>
                  </a:lnTo>
                  <a:cubicBezTo>
                    <a:pt x="1235" y="16312"/>
                    <a:pt x="1135" y="16479"/>
                    <a:pt x="1101" y="16679"/>
                  </a:cubicBezTo>
                  <a:lnTo>
                    <a:pt x="67" y="22383"/>
                  </a:lnTo>
                  <a:cubicBezTo>
                    <a:pt x="0" y="22717"/>
                    <a:pt x="234" y="23017"/>
                    <a:pt x="534" y="23117"/>
                  </a:cubicBezTo>
                  <a:cubicBezTo>
                    <a:pt x="582" y="23125"/>
                    <a:pt x="628" y="23130"/>
                    <a:pt x="674" y="23130"/>
                  </a:cubicBezTo>
                  <a:cubicBezTo>
                    <a:pt x="983" y="23130"/>
                    <a:pt x="1243" y="22940"/>
                    <a:pt x="1301" y="22650"/>
                  </a:cubicBezTo>
                  <a:lnTo>
                    <a:pt x="2573" y="17278"/>
                  </a:lnTo>
                  <a:lnTo>
                    <a:pt x="2573" y="17278"/>
                  </a:lnTo>
                  <a:lnTo>
                    <a:pt x="8940" y="12543"/>
                  </a:lnTo>
                  <a:lnTo>
                    <a:pt x="8973" y="12543"/>
                  </a:lnTo>
                  <a:cubicBezTo>
                    <a:pt x="9107" y="12442"/>
                    <a:pt x="9174" y="12242"/>
                    <a:pt x="9140" y="12076"/>
                  </a:cubicBezTo>
                  <a:lnTo>
                    <a:pt x="6338" y="134"/>
                  </a:lnTo>
                  <a:cubicBezTo>
                    <a:pt x="6338" y="67"/>
                    <a:pt x="6238" y="0"/>
                    <a:pt x="617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43"/>
            <p:cNvSpPr/>
            <p:nvPr/>
          </p:nvSpPr>
          <p:spPr>
            <a:xfrm>
              <a:off x="8184932" y="2733419"/>
              <a:ext cx="268321" cy="602446"/>
            </a:xfrm>
            <a:custGeom>
              <a:rect b="b" l="l" r="r" t="t"/>
              <a:pathLst>
                <a:path extrusionOk="0" h="30111" w="13411">
                  <a:moveTo>
                    <a:pt x="12599" y="1"/>
                  </a:moveTo>
                  <a:cubicBezTo>
                    <a:pt x="12513" y="1"/>
                    <a:pt x="12426" y="14"/>
                    <a:pt x="12343" y="42"/>
                  </a:cubicBezTo>
                  <a:lnTo>
                    <a:pt x="67" y="4512"/>
                  </a:lnTo>
                  <a:cubicBezTo>
                    <a:pt x="34" y="4545"/>
                    <a:pt x="1" y="4579"/>
                    <a:pt x="1" y="4612"/>
                  </a:cubicBezTo>
                  <a:cubicBezTo>
                    <a:pt x="34" y="4645"/>
                    <a:pt x="67" y="4679"/>
                    <a:pt x="101" y="4679"/>
                  </a:cubicBezTo>
                  <a:lnTo>
                    <a:pt x="10953" y="2001"/>
                  </a:lnTo>
                  <a:lnTo>
                    <a:pt x="10953" y="2001"/>
                  </a:lnTo>
                  <a:cubicBezTo>
                    <a:pt x="10938" y="2026"/>
                    <a:pt x="10923" y="2052"/>
                    <a:pt x="10908" y="2077"/>
                  </a:cubicBezTo>
                  <a:cubicBezTo>
                    <a:pt x="10608" y="2644"/>
                    <a:pt x="10308" y="3211"/>
                    <a:pt x="10008" y="3811"/>
                  </a:cubicBezTo>
                  <a:cubicBezTo>
                    <a:pt x="9407" y="4946"/>
                    <a:pt x="8840" y="6146"/>
                    <a:pt x="8340" y="7347"/>
                  </a:cubicBezTo>
                  <a:cubicBezTo>
                    <a:pt x="8073" y="7948"/>
                    <a:pt x="7806" y="8548"/>
                    <a:pt x="7573" y="9149"/>
                  </a:cubicBezTo>
                  <a:cubicBezTo>
                    <a:pt x="7339" y="9749"/>
                    <a:pt x="7139" y="10383"/>
                    <a:pt x="6906" y="10983"/>
                  </a:cubicBezTo>
                  <a:cubicBezTo>
                    <a:pt x="6705" y="11617"/>
                    <a:pt x="6505" y="12217"/>
                    <a:pt x="6305" y="12851"/>
                  </a:cubicBezTo>
                  <a:cubicBezTo>
                    <a:pt x="6138" y="13485"/>
                    <a:pt x="5972" y="14119"/>
                    <a:pt x="5805" y="14753"/>
                  </a:cubicBezTo>
                  <a:cubicBezTo>
                    <a:pt x="5638" y="15386"/>
                    <a:pt x="5538" y="16020"/>
                    <a:pt x="5404" y="16654"/>
                  </a:cubicBezTo>
                  <a:cubicBezTo>
                    <a:pt x="5271" y="17288"/>
                    <a:pt x="5171" y="17955"/>
                    <a:pt x="5104" y="18589"/>
                  </a:cubicBezTo>
                  <a:cubicBezTo>
                    <a:pt x="5038" y="18922"/>
                    <a:pt x="5004" y="19256"/>
                    <a:pt x="5004" y="19556"/>
                  </a:cubicBezTo>
                  <a:cubicBezTo>
                    <a:pt x="4971" y="19890"/>
                    <a:pt x="4937" y="20223"/>
                    <a:pt x="4937" y="20557"/>
                  </a:cubicBezTo>
                  <a:lnTo>
                    <a:pt x="4871" y="21524"/>
                  </a:lnTo>
                  <a:lnTo>
                    <a:pt x="4904" y="22491"/>
                  </a:lnTo>
                  <a:cubicBezTo>
                    <a:pt x="4871" y="22825"/>
                    <a:pt x="4937" y="23159"/>
                    <a:pt x="4937" y="23492"/>
                  </a:cubicBezTo>
                  <a:cubicBezTo>
                    <a:pt x="4971" y="23792"/>
                    <a:pt x="4971" y="24126"/>
                    <a:pt x="5038" y="24460"/>
                  </a:cubicBezTo>
                  <a:cubicBezTo>
                    <a:pt x="5071" y="24760"/>
                    <a:pt x="5104" y="25093"/>
                    <a:pt x="5171" y="25427"/>
                  </a:cubicBezTo>
                  <a:lnTo>
                    <a:pt x="5338" y="26394"/>
                  </a:lnTo>
                  <a:cubicBezTo>
                    <a:pt x="5404" y="26694"/>
                    <a:pt x="5505" y="26995"/>
                    <a:pt x="5605" y="27328"/>
                  </a:cubicBezTo>
                  <a:cubicBezTo>
                    <a:pt x="5671" y="27628"/>
                    <a:pt x="5771" y="27962"/>
                    <a:pt x="5871" y="28262"/>
                  </a:cubicBezTo>
                  <a:cubicBezTo>
                    <a:pt x="6072" y="28863"/>
                    <a:pt x="6372" y="29463"/>
                    <a:pt x="6605" y="30064"/>
                  </a:cubicBezTo>
                  <a:cubicBezTo>
                    <a:pt x="6629" y="30087"/>
                    <a:pt x="6653" y="30111"/>
                    <a:pt x="6676" y="30111"/>
                  </a:cubicBezTo>
                  <a:cubicBezTo>
                    <a:pt x="6686" y="30111"/>
                    <a:pt x="6696" y="30107"/>
                    <a:pt x="6705" y="30097"/>
                  </a:cubicBezTo>
                  <a:cubicBezTo>
                    <a:pt x="6739" y="30097"/>
                    <a:pt x="6772" y="30030"/>
                    <a:pt x="6772" y="29997"/>
                  </a:cubicBezTo>
                  <a:lnTo>
                    <a:pt x="6739" y="29997"/>
                  </a:lnTo>
                  <a:cubicBezTo>
                    <a:pt x="6539" y="29396"/>
                    <a:pt x="6272" y="28796"/>
                    <a:pt x="6105" y="28196"/>
                  </a:cubicBezTo>
                  <a:cubicBezTo>
                    <a:pt x="6005" y="27862"/>
                    <a:pt x="5938" y="27562"/>
                    <a:pt x="5871" y="27262"/>
                  </a:cubicBezTo>
                  <a:cubicBezTo>
                    <a:pt x="5805" y="26928"/>
                    <a:pt x="5705" y="26628"/>
                    <a:pt x="5671" y="26328"/>
                  </a:cubicBezTo>
                  <a:lnTo>
                    <a:pt x="5538" y="25360"/>
                  </a:lnTo>
                  <a:cubicBezTo>
                    <a:pt x="5505" y="25060"/>
                    <a:pt x="5471" y="24726"/>
                    <a:pt x="5438" y="24426"/>
                  </a:cubicBezTo>
                  <a:cubicBezTo>
                    <a:pt x="5404" y="24093"/>
                    <a:pt x="5404" y="23792"/>
                    <a:pt x="5404" y="23459"/>
                  </a:cubicBezTo>
                  <a:cubicBezTo>
                    <a:pt x="5404" y="23125"/>
                    <a:pt x="5371" y="22825"/>
                    <a:pt x="5404" y="22491"/>
                  </a:cubicBezTo>
                  <a:lnTo>
                    <a:pt x="5438" y="21557"/>
                  </a:lnTo>
                  <a:lnTo>
                    <a:pt x="5505" y="20590"/>
                  </a:lnTo>
                  <a:cubicBezTo>
                    <a:pt x="5538" y="20257"/>
                    <a:pt x="5605" y="19956"/>
                    <a:pt x="5638" y="19656"/>
                  </a:cubicBezTo>
                  <a:cubicBezTo>
                    <a:pt x="5671" y="19323"/>
                    <a:pt x="5705" y="19022"/>
                    <a:pt x="5771" y="18689"/>
                  </a:cubicBezTo>
                  <a:cubicBezTo>
                    <a:pt x="5871" y="18055"/>
                    <a:pt x="6005" y="17455"/>
                    <a:pt x="6138" y="16821"/>
                  </a:cubicBezTo>
                  <a:cubicBezTo>
                    <a:pt x="6305" y="16187"/>
                    <a:pt x="6472" y="15587"/>
                    <a:pt x="6639" y="14986"/>
                  </a:cubicBezTo>
                  <a:cubicBezTo>
                    <a:pt x="6806" y="14352"/>
                    <a:pt x="7039" y="13752"/>
                    <a:pt x="7239" y="13151"/>
                  </a:cubicBezTo>
                  <a:cubicBezTo>
                    <a:pt x="7439" y="12551"/>
                    <a:pt x="7639" y="11951"/>
                    <a:pt x="7906" y="11350"/>
                  </a:cubicBezTo>
                  <a:cubicBezTo>
                    <a:pt x="8140" y="10750"/>
                    <a:pt x="8373" y="10183"/>
                    <a:pt x="8640" y="9582"/>
                  </a:cubicBezTo>
                  <a:cubicBezTo>
                    <a:pt x="8874" y="9015"/>
                    <a:pt x="9141" y="8415"/>
                    <a:pt x="9441" y="7848"/>
                  </a:cubicBezTo>
                  <a:cubicBezTo>
                    <a:pt x="9974" y="6713"/>
                    <a:pt x="10575" y="5579"/>
                    <a:pt x="11209" y="4479"/>
                  </a:cubicBezTo>
                  <a:cubicBezTo>
                    <a:pt x="11542" y="3911"/>
                    <a:pt x="11876" y="3378"/>
                    <a:pt x="12209" y="2811"/>
                  </a:cubicBezTo>
                  <a:cubicBezTo>
                    <a:pt x="12543" y="2277"/>
                    <a:pt x="12877" y="1743"/>
                    <a:pt x="13243" y="1243"/>
                  </a:cubicBezTo>
                  <a:lnTo>
                    <a:pt x="13277" y="1176"/>
                  </a:lnTo>
                  <a:cubicBezTo>
                    <a:pt x="13410" y="976"/>
                    <a:pt x="13410" y="743"/>
                    <a:pt x="13344" y="509"/>
                  </a:cubicBezTo>
                  <a:cubicBezTo>
                    <a:pt x="13238" y="192"/>
                    <a:pt x="12923" y="1"/>
                    <a:pt x="125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43"/>
            <p:cNvSpPr/>
            <p:nvPr/>
          </p:nvSpPr>
          <p:spPr>
            <a:xfrm>
              <a:off x="8124869" y="2650008"/>
              <a:ext cx="268321" cy="602446"/>
            </a:xfrm>
            <a:custGeom>
              <a:rect b="b" l="l" r="r" t="t"/>
              <a:pathLst>
                <a:path extrusionOk="0" h="30111" w="13411">
                  <a:moveTo>
                    <a:pt x="12598" y="0"/>
                  </a:moveTo>
                  <a:cubicBezTo>
                    <a:pt x="12513" y="0"/>
                    <a:pt x="12426" y="14"/>
                    <a:pt x="12343" y="41"/>
                  </a:cubicBezTo>
                  <a:lnTo>
                    <a:pt x="67" y="4511"/>
                  </a:lnTo>
                  <a:cubicBezTo>
                    <a:pt x="34" y="4545"/>
                    <a:pt x="0" y="4578"/>
                    <a:pt x="0" y="4611"/>
                  </a:cubicBezTo>
                  <a:cubicBezTo>
                    <a:pt x="34" y="4645"/>
                    <a:pt x="67" y="4678"/>
                    <a:pt x="101" y="4678"/>
                  </a:cubicBezTo>
                  <a:lnTo>
                    <a:pt x="10953" y="2001"/>
                  </a:lnTo>
                  <a:lnTo>
                    <a:pt x="10953" y="2001"/>
                  </a:lnTo>
                  <a:cubicBezTo>
                    <a:pt x="10938" y="2026"/>
                    <a:pt x="10923" y="2051"/>
                    <a:pt x="10908" y="2076"/>
                  </a:cubicBezTo>
                  <a:cubicBezTo>
                    <a:pt x="10608" y="2643"/>
                    <a:pt x="10308" y="3210"/>
                    <a:pt x="10008" y="3811"/>
                  </a:cubicBezTo>
                  <a:cubicBezTo>
                    <a:pt x="9407" y="4978"/>
                    <a:pt x="8840" y="6146"/>
                    <a:pt x="8340" y="7347"/>
                  </a:cubicBezTo>
                  <a:cubicBezTo>
                    <a:pt x="8073" y="7947"/>
                    <a:pt x="7806" y="8547"/>
                    <a:pt x="7573" y="9148"/>
                  </a:cubicBezTo>
                  <a:cubicBezTo>
                    <a:pt x="7339" y="9748"/>
                    <a:pt x="7139" y="10382"/>
                    <a:pt x="6905" y="10983"/>
                  </a:cubicBezTo>
                  <a:cubicBezTo>
                    <a:pt x="6705" y="11616"/>
                    <a:pt x="6505" y="12217"/>
                    <a:pt x="6305" y="12851"/>
                  </a:cubicBezTo>
                  <a:cubicBezTo>
                    <a:pt x="6138" y="13484"/>
                    <a:pt x="5971" y="14118"/>
                    <a:pt x="5805" y="14752"/>
                  </a:cubicBezTo>
                  <a:cubicBezTo>
                    <a:pt x="5638" y="15386"/>
                    <a:pt x="5538" y="16019"/>
                    <a:pt x="5404" y="16653"/>
                  </a:cubicBezTo>
                  <a:cubicBezTo>
                    <a:pt x="5271" y="17287"/>
                    <a:pt x="5171" y="17954"/>
                    <a:pt x="5104" y="18588"/>
                  </a:cubicBezTo>
                  <a:cubicBezTo>
                    <a:pt x="5037" y="18922"/>
                    <a:pt x="5037" y="19255"/>
                    <a:pt x="5004" y="19555"/>
                  </a:cubicBezTo>
                  <a:cubicBezTo>
                    <a:pt x="4971" y="19889"/>
                    <a:pt x="4937" y="20223"/>
                    <a:pt x="4937" y="20556"/>
                  </a:cubicBezTo>
                  <a:lnTo>
                    <a:pt x="4871" y="21523"/>
                  </a:lnTo>
                  <a:lnTo>
                    <a:pt x="4904" y="22491"/>
                  </a:lnTo>
                  <a:cubicBezTo>
                    <a:pt x="4871" y="22824"/>
                    <a:pt x="4937" y="23158"/>
                    <a:pt x="4937" y="23492"/>
                  </a:cubicBezTo>
                  <a:cubicBezTo>
                    <a:pt x="4971" y="23792"/>
                    <a:pt x="4971" y="24125"/>
                    <a:pt x="5037" y="24459"/>
                  </a:cubicBezTo>
                  <a:cubicBezTo>
                    <a:pt x="5071" y="24759"/>
                    <a:pt x="5104" y="25093"/>
                    <a:pt x="5171" y="25426"/>
                  </a:cubicBezTo>
                  <a:lnTo>
                    <a:pt x="5338" y="26394"/>
                  </a:lnTo>
                  <a:cubicBezTo>
                    <a:pt x="5404" y="26694"/>
                    <a:pt x="5504" y="27027"/>
                    <a:pt x="5604" y="27328"/>
                  </a:cubicBezTo>
                  <a:cubicBezTo>
                    <a:pt x="5671" y="27628"/>
                    <a:pt x="5771" y="27961"/>
                    <a:pt x="5871" y="28262"/>
                  </a:cubicBezTo>
                  <a:cubicBezTo>
                    <a:pt x="6071" y="28862"/>
                    <a:pt x="6372" y="29462"/>
                    <a:pt x="6605" y="30063"/>
                  </a:cubicBezTo>
                  <a:cubicBezTo>
                    <a:pt x="6629" y="30086"/>
                    <a:pt x="6652" y="30110"/>
                    <a:pt x="6676" y="30110"/>
                  </a:cubicBezTo>
                  <a:cubicBezTo>
                    <a:pt x="6686" y="30110"/>
                    <a:pt x="6696" y="30106"/>
                    <a:pt x="6705" y="30096"/>
                  </a:cubicBezTo>
                  <a:cubicBezTo>
                    <a:pt x="6739" y="30096"/>
                    <a:pt x="6772" y="30030"/>
                    <a:pt x="6772" y="29996"/>
                  </a:cubicBezTo>
                  <a:lnTo>
                    <a:pt x="6739" y="29996"/>
                  </a:lnTo>
                  <a:cubicBezTo>
                    <a:pt x="6538" y="29396"/>
                    <a:pt x="6272" y="28795"/>
                    <a:pt x="6105" y="28195"/>
                  </a:cubicBezTo>
                  <a:cubicBezTo>
                    <a:pt x="6005" y="27861"/>
                    <a:pt x="5938" y="27561"/>
                    <a:pt x="5871" y="27261"/>
                  </a:cubicBezTo>
                  <a:cubicBezTo>
                    <a:pt x="5805" y="26927"/>
                    <a:pt x="5738" y="26627"/>
                    <a:pt x="5671" y="26327"/>
                  </a:cubicBezTo>
                  <a:lnTo>
                    <a:pt x="5538" y="25360"/>
                  </a:lnTo>
                  <a:cubicBezTo>
                    <a:pt x="5504" y="25059"/>
                    <a:pt x="5471" y="24726"/>
                    <a:pt x="5438" y="24426"/>
                  </a:cubicBezTo>
                  <a:cubicBezTo>
                    <a:pt x="5404" y="24092"/>
                    <a:pt x="5404" y="23792"/>
                    <a:pt x="5404" y="23458"/>
                  </a:cubicBezTo>
                  <a:cubicBezTo>
                    <a:pt x="5404" y="23125"/>
                    <a:pt x="5371" y="22824"/>
                    <a:pt x="5404" y="22491"/>
                  </a:cubicBezTo>
                  <a:lnTo>
                    <a:pt x="5438" y="21557"/>
                  </a:lnTo>
                  <a:lnTo>
                    <a:pt x="5504" y="20589"/>
                  </a:lnTo>
                  <a:cubicBezTo>
                    <a:pt x="5538" y="20256"/>
                    <a:pt x="5604" y="19956"/>
                    <a:pt x="5638" y="19655"/>
                  </a:cubicBezTo>
                  <a:cubicBezTo>
                    <a:pt x="5671" y="19322"/>
                    <a:pt x="5705" y="19022"/>
                    <a:pt x="5771" y="18688"/>
                  </a:cubicBezTo>
                  <a:cubicBezTo>
                    <a:pt x="5871" y="18054"/>
                    <a:pt x="6005" y="17454"/>
                    <a:pt x="6172" y="16820"/>
                  </a:cubicBezTo>
                  <a:cubicBezTo>
                    <a:pt x="6305" y="16186"/>
                    <a:pt x="6472" y="15586"/>
                    <a:pt x="6639" y="14985"/>
                  </a:cubicBezTo>
                  <a:cubicBezTo>
                    <a:pt x="6805" y="14352"/>
                    <a:pt x="7039" y="13751"/>
                    <a:pt x="7239" y="13151"/>
                  </a:cubicBezTo>
                  <a:cubicBezTo>
                    <a:pt x="7439" y="12550"/>
                    <a:pt x="7639" y="11950"/>
                    <a:pt x="7906" y="11349"/>
                  </a:cubicBezTo>
                  <a:cubicBezTo>
                    <a:pt x="8140" y="10749"/>
                    <a:pt x="8373" y="10182"/>
                    <a:pt x="8640" y="9582"/>
                  </a:cubicBezTo>
                  <a:cubicBezTo>
                    <a:pt x="8873" y="9014"/>
                    <a:pt x="9174" y="8414"/>
                    <a:pt x="9441" y="7847"/>
                  </a:cubicBezTo>
                  <a:cubicBezTo>
                    <a:pt x="9974" y="6713"/>
                    <a:pt x="10575" y="5579"/>
                    <a:pt x="11209" y="4478"/>
                  </a:cubicBezTo>
                  <a:cubicBezTo>
                    <a:pt x="11542" y="3911"/>
                    <a:pt x="11876" y="3377"/>
                    <a:pt x="12209" y="2810"/>
                  </a:cubicBezTo>
                  <a:cubicBezTo>
                    <a:pt x="12543" y="2276"/>
                    <a:pt x="12876" y="1743"/>
                    <a:pt x="13243" y="1242"/>
                  </a:cubicBezTo>
                  <a:lnTo>
                    <a:pt x="13277" y="1176"/>
                  </a:lnTo>
                  <a:cubicBezTo>
                    <a:pt x="13410" y="975"/>
                    <a:pt x="13410" y="742"/>
                    <a:pt x="13343" y="508"/>
                  </a:cubicBezTo>
                  <a:cubicBezTo>
                    <a:pt x="13238" y="192"/>
                    <a:pt x="12923" y="0"/>
                    <a:pt x="12598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8" name="Google Shape;1518;p43"/>
          <p:cNvSpPr/>
          <p:nvPr/>
        </p:nvSpPr>
        <p:spPr>
          <a:xfrm flipH="1">
            <a:off x="3600525" y="979300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9" name="Google Shape;1519;p43"/>
          <p:cNvGrpSpPr/>
          <p:nvPr/>
        </p:nvGrpSpPr>
        <p:grpSpPr>
          <a:xfrm flipH="1" rot="-10394360">
            <a:off x="7860788" y="5786"/>
            <a:ext cx="1910964" cy="2254774"/>
            <a:chOff x="1823150" y="1970175"/>
            <a:chExt cx="1103300" cy="1301800"/>
          </a:xfrm>
        </p:grpSpPr>
        <p:sp>
          <p:nvSpPr>
            <p:cNvPr id="1520" name="Google Shape;1520;p43"/>
            <p:cNvSpPr/>
            <p:nvPr/>
          </p:nvSpPr>
          <p:spPr>
            <a:xfrm>
              <a:off x="2097500" y="1970175"/>
              <a:ext cx="2525" cy="5050"/>
            </a:xfrm>
            <a:custGeom>
              <a:rect b="b" l="l" r="r" t="t"/>
              <a:pathLst>
                <a:path extrusionOk="0" fill="none" h="202" w="101">
                  <a:moveTo>
                    <a:pt x="101" y="1"/>
                  </a:moveTo>
                  <a:cubicBezTo>
                    <a:pt x="101" y="1"/>
                    <a:pt x="67" y="68"/>
                    <a:pt x="1" y="20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43"/>
            <p:cNvSpPr/>
            <p:nvPr/>
          </p:nvSpPr>
          <p:spPr>
            <a:xfrm>
              <a:off x="2908075" y="3271950"/>
              <a:ext cx="5025" cy="25"/>
            </a:xfrm>
            <a:custGeom>
              <a:rect b="b" l="l" r="r" t="t"/>
              <a:pathLst>
                <a:path extrusionOk="0" fill="none" h="1" w="201">
                  <a:moveTo>
                    <a:pt x="1" y="1"/>
                  </a:moveTo>
                  <a:cubicBezTo>
                    <a:pt x="134" y="1"/>
                    <a:pt x="201" y="1"/>
                    <a:pt x="201" y="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43"/>
            <p:cNvSpPr/>
            <p:nvPr/>
          </p:nvSpPr>
          <p:spPr>
            <a:xfrm>
              <a:off x="1823150" y="2050250"/>
              <a:ext cx="1103300" cy="1218400"/>
            </a:xfrm>
            <a:custGeom>
              <a:rect b="b" l="l" r="r" t="t"/>
              <a:pathLst>
                <a:path extrusionOk="0" fill="none" h="48736" w="44132">
                  <a:moveTo>
                    <a:pt x="9407" y="0"/>
                  </a:moveTo>
                  <a:cubicBezTo>
                    <a:pt x="6038" y="6805"/>
                    <a:pt x="0" y="21983"/>
                    <a:pt x="14677" y="19214"/>
                  </a:cubicBezTo>
                  <a:cubicBezTo>
                    <a:pt x="33524" y="15678"/>
                    <a:pt x="44132" y="19447"/>
                    <a:pt x="38227" y="34658"/>
                  </a:cubicBezTo>
                  <a:cubicBezTo>
                    <a:pt x="33924" y="45800"/>
                    <a:pt x="38794" y="48235"/>
                    <a:pt x="41730" y="48735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33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p70"/>
          <p:cNvSpPr txBox="1"/>
          <p:nvPr>
            <p:ph idx="4294967295" type="subTitle"/>
          </p:nvPr>
        </p:nvSpPr>
        <p:spPr>
          <a:xfrm>
            <a:off x="169075" y="1089600"/>
            <a:ext cx="62220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Spray data: 2011: 2x in 2 weeks, </a:t>
            </a:r>
            <a:endParaRPr sz="17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33" name="Google Shape;2333;p70"/>
          <p:cNvSpPr txBox="1"/>
          <p:nvPr>
            <p:ph idx="4294967295" type="title"/>
          </p:nvPr>
        </p:nvSpPr>
        <p:spPr>
          <a:xfrm>
            <a:off x="241350" y="318675"/>
            <a:ext cx="706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Costs</a:t>
            </a:r>
            <a:endParaRPr sz="3400"/>
          </a:p>
        </p:txBody>
      </p:sp>
      <p:pic>
        <p:nvPicPr>
          <p:cNvPr id="2334" name="Google Shape;233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2300" y="2502320"/>
            <a:ext cx="3455299" cy="24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5" name="Google Shape;2335;p70"/>
          <p:cNvSpPr txBox="1"/>
          <p:nvPr>
            <p:ph idx="4294967295" type="subTitle"/>
          </p:nvPr>
        </p:nvSpPr>
        <p:spPr>
          <a:xfrm>
            <a:off x="1151825" y="1340300"/>
            <a:ext cx="26313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/>
              <a:t> 2013: 8x in 8 weeks</a:t>
            </a:r>
            <a:endParaRPr sz="1800"/>
          </a:p>
        </p:txBody>
      </p:sp>
      <p:sp>
        <p:nvSpPr>
          <p:cNvPr id="2336" name="Google Shape;2336;p70"/>
          <p:cNvSpPr txBox="1"/>
          <p:nvPr>
            <p:ph idx="4294967295" type="subTitle"/>
          </p:nvPr>
        </p:nvSpPr>
        <p:spPr>
          <a:xfrm>
            <a:off x="169075" y="1647375"/>
            <a:ext cx="5321100" cy="25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700"/>
              <a:t>Chicago Department of Public Health (CDPH) uses Zenivex E4 insecticide for spraying citywide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Applied at 1.5 fl oz / acre at 10mph</a:t>
            </a:r>
            <a:endParaRPr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Assumptions: 50 trucks available, spray radius of 100sqft, labour cost @ $20/hr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68h to cover entire Chicago area</a:t>
            </a:r>
            <a:endParaRPr sz="17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340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p71"/>
          <p:cNvSpPr txBox="1"/>
          <p:nvPr>
            <p:ph idx="4294967295" type="subTitle"/>
          </p:nvPr>
        </p:nvSpPr>
        <p:spPr>
          <a:xfrm>
            <a:off x="175050" y="1590825"/>
            <a:ext cx="7737600" cy="6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ASTMH: annual medical costs of WNV in U.S = $57M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Annual medical costs of WNV in Chicago (interpolated) = $1.83M</a:t>
            </a:r>
            <a:endParaRPr sz="17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42" name="Google Shape;2342;p71"/>
          <p:cNvSpPr txBox="1"/>
          <p:nvPr>
            <p:ph idx="4294967295" type="title"/>
          </p:nvPr>
        </p:nvSpPr>
        <p:spPr>
          <a:xfrm>
            <a:off x="241350" y="318675"/>
            <a:ext cx="706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Benefits</a:t>
            </a:r>
            <a:endParaRPr sz="3400"/>
          </a:p>
        </p:txBody>
      </p:sp>
      <p:sp>
        <p:nvSpPr>
          <p:cNvPr id="2343" name="Google Shape;2343;p71"/>
          <p:cNvSpPr txBox="1"/>
          <p:nvPr>
            <p:ph idx="4294967295" type="subTitle"/>
          </p:nvPr>
        </p:nvSpPr>
        <p:spPr>
          <a:xfrm>
            <a:off x="322800" y="1105125"/>
            <a:ext cx="30132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/>
              <a:t>Savings in medical costs</a:t>
            </a:r>
            <a:endParaRPr sz="1700" u="sng"/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44" name="Google Shape;2344;p71"/>
          <p:cNvSpPr txBox="1"/>
          <p:nvPr>
            <p:ph idx="4294967295" type="subTitle"/>
          </p:nvPr>
        </p:nvSpPr>
        <p:spPr>
          <a:xfrm>
            <a:off x="322800" y="2372425"/>
            <a:ext cx="30132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/>
              <a:t>Savings in economic costs</a:t>
            </a:r>
            <a:endParaRPr sz="1700" u="sng"/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45" name="Google Shape;2345;p71"/>
          <p:cNvSpPr txBox="1"/>
          <p:nvPr>
            <p:ph idx="4294967295" type="subTitle"/>
          </p:nvPr>
        </p:nvSpPr>
        <p:spPr>
          <a:xfrm>
            <a:off x="175050" y="2786525"/>
            <a:ext cx="7737600" cy="3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NLM: productivity loss for those &lt; 60 = $955 daily</a:t>
            </a:r>
            <a:endParaRPr sz="1700"/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46" name="Google Shape;2346;p71"/>
          <p:cNvSpPr txBox="1"/>
          <p:nvPr>
            <p:ph idx="4294967295" type="subTitle"/>
          </p:nvPr>
        </p:nvSpPr>
        <p:spPr>
          <a:xfrm>
            <a:off x="3490050" y="3097975"/>
            <a:ext cx="2319000" cy="3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&gt; 60 = $625 daily</a:t>
            </a:r>
            <a:endParaRPr sz="1700"/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47" name="Google Shape;2347;p71"/>
          <p:cNvSpPr txBox="1"/>
          <p:nvPr>
            <p:ph idx="4294967295" type="subTitle"/>
          </p:nvPr>
        </p:nvSpPr>
        <p:spPr>
          <a:xfrm>
            <a:off x="175050" y="3475075"/>
            <a:ext cx="7737600" cy="16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Symptoms last 3-6 days -&gt; productivity loss per individual = $4000</a:t>
            </a:r>
            <a:endParaRPr sz="17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72"/>
          <p:cNvSpPr txBox="1"/>
          <p:nvPr>
            <p:ph idx="4294967295" type="title"/>
          </p:nvPr>
        </p:nvSpPr>
        <p:spPr>
          <a:xfrm>
            <a:off x="169075" y="107875"/>
            <a:ext cx="487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Base Scenario</a:t>
            </a:r>
            <a:endParaRPr sz="3200"/>
          </a:p>
        </p:txBody>
      </p:sp>
      <p:sp>
        <p:nvSpPr>
          <p:cNvPr id="2353" name="Google Shape;2353;p72"/>
          <p:cNvSpPr txBox="1"/>
          <p:nvPr>
            <p:ph idx="4294967295" type="subTitle"/>
          </p:nvPr>
        </p:nvSpPr>
        <p:spPr>
          <a:xfrm>
            <a:off x="-71600" y="768250"/>
            <a:ext cx="7059600" cy="3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According to </a:t>
            </a:r>
            <a:r>
              <a:rPr lang="en" sz="1700"/>
              <a:t>CDC, average annual Chicago cases = 91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12 applications across 12 weeks (Jul - Sep)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100% Coverage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Costs of spray: $1.75M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Manpower costs: $810k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Total Costs: $2.56M*</a:t>
            </a:r>
            <a:endParaRPr b="1" sz="17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54" name="Google Shape;2354;p72"/>
          <p:cNvSpPr txBox="1"/>
          <p:nvPr>
            <p:ph idx="4294967295" type="subTitle"/>
          </p:nvPr>
        </p:nvSpPr>
        <p:spPr>
          <a:xfrm>
            <a:off x="-71600" y="2793500"/>
            <a:ext cx="46131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Savings in medical expenses = $ 1.83M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Savings in economic costs = $364k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Total Benefits:  $2.19M*</a:t>
            </a:r>
            <a:endParaRPr b="1"/>
          </a:p>
        </p:txBody>
      </p:sp>
      <p:sp>
        <p:nvSpPr>
          <p:cNvPr id="2355" name="Google Shape;2355;p72"/>
          <p:cNvSpPr txBox="1"/>
          <p:nvPr/>
        </p:nvSpPr>
        <p:spPr>
          <a:xfrm>
            <a:off x="52750" y="4828775"/>
            <a:ext cx="337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tamaran"/>
                <a:ea typeface="Catamaran"/>
                <a:cs typeface="Catamaran"/>
                <a:sym typeface="Catamaran"/>
              </a:rPr>
              <a:t>* Based on average annual cases in Chicago (91)</a:t>
            </a:r>
            <a:endParaRPr sz="1100"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2356" name="Google Shape;235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9426" y="1987125"/>
            <a:ext cx="5008901" cy="306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7" name="Google Shape;2357;p72"/>
          <p:cNvSpPr txBox="1"/>
          <p:nvPr>
            <p:ph idx="4294967295" type="subTitle"/>
          </p:nvPr>
        </p:nvSpPr>
        <p:spPr>
          <a:xfrm>
            <a:off x="-71600" y="4060100"/>
            <a:ext cx="3452400" cy="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Net Loss</a:t>
            </a:r>
            <a:r>
              <a:rPr b="1" lang="en"/>
              <a:t>:  $370k*</a:t>
            </a:r>
            <a:endParaRPr b="1"/>
          </a:p>
        </p:txBody>
      </p:sp>
      <p:sp>
        <p:nvSpPr>
          <p:cNvPr id="2358" name="Google Shape;2358;p72"/>
          <p:cNvSpPr/>
          <p:nvPr/>
        </p:nvSpPr>
        <p:spPr>
          <a:xfrm>
            <a:off x="6988000" y="3129450"/>
            <a:ext cx="81900" cy="2403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9" name="Google Shape;2359;p72"/>
          <p:cNvSpPr txBox="1"/>
          <p:nvPr/>
        </p:nvSpPr>
        <p:spPr>
          <a:xfrm>
            <a:off x="6249800" y="3080250"/>
            <a:ext cx="77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Catamaran"/>
                <a:ea typeface="Catamaran"/>
                <a:cs typeface="Catamaran"/>
                <a:sym typeface="Catamaran"/>
              </a:rPr>
              <a:t>$370k loss</a:t>
            </a:r>
            <a:endParaRPr b="1" sz="1000">
              <a:solidFill>
                <a:srgbClr val="FF000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363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p73"/>
          <p:cNvSpPr txBox="1"/>
          <p:nvPr>
            <p:ph idx="4294967295" type="title"/>
          </p:nvPr>
        </p:nvSpPr>
        <p:spPr>
          <a:xfrm>
            <a:off x="156900" y="107900"/>
            <a:ext cx="88302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1: </a:t>
            </a:r>
            <a:r>
              <a:rPr lang="en"/>
              <a:t>Targeted Spray Coverage</a:t>
            </a:r>
            <a:r>
              <a:rPr lang="en"/>
              <a:t> </a:t>
            </a:r>
            <a:endParaRPr/>
          </a:p>
        </p:txBody>
      </p:sp>
      <p:sp>
        <p:nvSpPr>
          <p:cNvPr id="2365" name="Google Shape;2365;p73"/>
          <p:cNvSpPr txBox="1"/>
          <p:nvPr>
            <p:ph idx="4294967295" type="subTitle"/>
          </p:nvPr>
        </p:nvSpPr>
        <p:spPr>
          <a:xfrm>
            <a:off x="61475" y="948175"/>
            <a:ext cx="77376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% Spray Coverage in Chicago: 28% (based on Predicted / Total Score)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Total Costs: $713k*</a:t>
            </a:r>
            <a:endParaRPr b="1"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Total Benefits: $1.64M*</a:t>
            </a:r>
            <a:endParaRPr b="1" sz="17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366" name="Google Shape;236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25" y="2935651"/>
            <a:ext cx="3190352" cy="161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7" name="Google Shape;2367;p73"/>
          <p:cNvSpPr txBox="1"/>
          <p:nvPr/>
        </p:nvSpPr>
        <p:spPr>
          <a:xfrm>
            <a:off x="35150" y="4834650"/>
            <a:ext cx="337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tamaran"/>
                <a:ea typeface="Catamaran"/>
                <a:cs typeface="Catamaran"/>
                <a:sym typeface="Catamaran"/>
              </a:rPr>
              <a:t>* Based on average annual cases in Chicago (91)</a:t>
            </a:r>
            <a:endParaRPr sz="11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368" name="Google Shape;2368;p73"/>
          <p:cNvSpPr txBox="1"/>
          <p:nvPr>
            <p:ph idx="4294967295" type="subTitle"/>
          </p:nvPr>
        </p:nvSpPr>
        <p:spPr>
          <a:xfrm>
            <a:off x="61475" y="2131575"/>
            <a:ext cx="3452400" cy="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Net Gain:  $927k*</a:t>
            </a:r>
            <a:endParaRPr b="1"/>
          </a:p>
        </p:txBody>
      </p:sp>
      <p:pic>
        <p:nvPicPr>
          <p:cNvPr id="2369" name="Google Shape;2369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6150" y="1735225"/>
            <a:ext cx="5429651" cy="332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0" name="Google Shape;2370;p73"/>
          <p:cNvSpPr/>
          <p:nvPr/>
        </p:nvSpPr>
        <p:spPr>
          <a:xfrm>
            <a:off x="7241175" y="3621575"/>
            <a:ext cx="123000" cy="585900"/>
          </a:xfrm>
          <a:prstGeom prst="rightBrace">
            <a:avLst>
              <a:gd fmla="val 50000" name="adj1"/>
              <a:gd fmla="val 47990" name="adj2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371" name="Google Shape;2371;p73"/>
          <p:cNvSpPr txBox="1"/>
          <p:nvPr/>
        </p:nvSpPr>
        <p:spPr>
          <a:xfrm>
            <a:off x="7334900" y="3726600"/>
            <a:ext cx="77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FF"/>
                </a:solidFill>
                <a:latin typeface="Catamaran"/>
                <a:ea typeface="Catamaran"/>
                <a:cs typeface="Catamaran"/>
                <a:sym typeface="Catamaran"/>
              </a:rPr>
              <a:t>$927k gain</a:t>
            </a:r>
            <a:endParaRPr b="1" sz="1000">
              <a:solidFill>
                <a:srgbClr val="0000FF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375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p74"/>
          <p:cNvSpPr txBox="1"/>
          <p:nvPr>
            <p:ph idx="4294967295" type="title"/>
          </p:nvPr>
        </p:nvSpPr>
        <p:spPr>
          <a:xfrm>
            <a:off x="102350" y="96750"/>
            <a:ext cx="88494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Scenario 2: Spray in Peak Months (Aug/Sep)</a:t>
            </a:r>
            <a:endParaRPr sz="2800"/>
          </a:p>
        </p:txBody>
      </p:sp>
      <p:sp>
        <p:nvSpPr>
          <p:cNvPr id="2377" name="Google Shape;2377;p74"/>
          <p:cNvSpPr txBox="1"/>
          <p:nvPr>
            <p:ph idx="4294967295" type="subTitle"/>
          </p:nvPr>
        </p:nvSpPr>
        <p:spPr>
          <a:xfrm>
            <a:off x="49750" y="749000"/>
            <a:ext cx="7737600" cy="15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Based on 20-year historical average, the number of WNV cases in USA during WNV season are as follows: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July: 7,217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Aug: 21,791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Sep: 18,080</a:t>
            </a:r>
            <a:endParaRPr sz="17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78" name="Google Shape;2378;p74"/>
          <p:cNvSpPr txBox="1"/>
          <p:nvPr/>
        </p:nvSpPr>
        <p:spPr>
          <a:xfrm>
            <a:off x="49750" y="2322550"/>
            <a:ext cx="3471300" cy="13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Catamaran"/>
              <a:buChar char="●"/>
            </a:pPr>
            <a:r>
              <a:rPr lang="en" sz="17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Spray in Aug/Sep as 85% cases</a:t>
            </a:r>
            <a:endParaRPr b="1" sz="17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Catamaran"/>
              <a:buChar char="●"/>
            </a:pPr>
            <a:r>
              <a:rPr b="1" lang="en" sz="17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Total Costs: $1.71M*</a:t>
            </a:r>
            <a:endParaRPr b="1" sz="17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Catamaran"/>
              <a:buChar char="●"/>
            </a:pPr>
            <a:r>
              <a:rPr b="1" lang="en" sz="17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Total Benefits: $1.87M*</a:t>
            </a:r>
            <a:endParaRPr b="1" sz="17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tamaran"/>
              <a:buChar char="●"/>
            </a:pPr>
            <a:r>
              <a:rPr b="1" lang="en" sz="18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Net Gain:  $160k*</a:t>
            </a:r>
            <a:endParaRPr b="1" sz="17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379" name="Google Shape;2379;p74"/>
          <p:cNvSpPr txBox="1"/>
          <p:nvPr/>
        </p:nvSpPr>
        <p:spPr>
          <a:xfrm>
            <a:off x="0" y="4852225"/>
            <a:ext cx="337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tamaran"/>
                <a:ea typeface="Catamaran"/>
                <a:cs typeface="Catamaran"/>
                <a:sym typeface="Catamaran"/>
              </a:rPr>
              <a:t>* Based on average annual cases in Chicago (91)</a:t>
            </a:r>
            <a:endParaRPr sz="1100"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2380" name="Google Shape;238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1725" y="1735225"/>
            <a:ext cx="5439175" cy="3331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81" name="Google Shape;2381;p74"/>
          <p:cNvCxnSpPr/>
          <p:nvPr/>
        </p:nvCxnSpPr>
        <p:spPr>
          <a:xfrm>
            <a:off x="7188600" y="3492675"/>
            <a:ext cx="322200" cy="2343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2" name="Google Shape;2382;p74"/>
          <p:cNvSpPr txBox="1"/>
          <p:nvPr/>
        </p:nvSpPr>
        <p:spPr>
          <a:xfrm>
            <a:off x="7469675" y="3662175"/>
            <a:ext cx="77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FF"/>
                </a:solidFill>
                <a:latin typeface="Catamaran"/>
                <a:ea typeface="Catamaran"/>
                <a:cs typeface="Catamaran"/>
                <a:sym typeface="Catamaran"/>
              </a:rPr>
              <a:t>$160k gain</a:t>
            </a:r>
            <a:endParaRPr b="1" sz="1000">
              <a:solidFill>
                <a:srgbClr val="0000FF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386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p75"/>
          <p:cNvSpPr txBox="1"/>
          <p:nvPr>
            <p:ph idx="4294967295" type="title"/>
          </p:nvPr>
        </p:nvSpPr>
        <p:spPr>
          <a:xfrm>
            <a:off x="152075" y="151100"/>
            <a:ext cx="6678900" cy="6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Scenario 3: Vary Frequency</a:t>
            </a:r>
            <a:endParaRPr sz="2800"/>
          </a:p>
        </p:txBody>
      </p:sp>
      <p:sp>
        <p:nvSpPr>
          <p:cNvPr id="2388" name="Google Shape;2388;p75"/>
          <p:cNvSpPr txBox="1"/>
          <p:nvPr>
            <p:ph idx="4294967295" type="title"/>
          </p:nvPr>
        </p:nvSpPr>
        <p:spPr>
          <a:xfrm>
            <a:off x="5051325" y="151100"/>
            <a:ext cx="6678900" cy="6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(Monthly/Fortnightly)</a:t>
            </a:r>
            <a:endParaRPr sz="2800"/>
          </a:p>
        </p:txBody>
      </p:sp>
      <p:sp>
        <p:nvSpPr>
          <p:cNvPr id="2389" name="Google Shape;2389;p75"/>
          <p:cNvSpPr txBox="1"/>
          <p:nvPr>
            <p:ph idx="4294967295" type="subTitle"/>
          </p:nvPr>
        </p:nvSpPr>
        <p:spPr>
          <a:xfrm>
            <a:off x="182200" y="809300"/>
            <a:ext cx="3013200" cy="17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/>
              <a:t>Monthly basis</a:t>
            </a:r>
            <a:endParaRPr b="1" sz="1700"/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Total Costs: $640k*</a:t>
            </a:r>
            <a:endParaRPr b="1"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Total Benefits: $549k*</a:t>
            </a:r>
            <a:endParaRPr b="1"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Net Loss: $91k*</a:t>
            </a:r>
            <a:endParaRPr b="1" sz="1700"/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90" name="Google Shape;2390;p75"/>
          <p:cNvSpPr txBox="1"/>
          <p:nvPr>
            <p:ph idx="4294967295" type="subTitle"/>
          </p:nvPr>
        </p:nvSpPr>
        <p:spPr>
          <a:xfrm>
            <a:off x="182200" y="2432938"/>
            <a:ext cx="3013200" cy="17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/>
              <a:t>Fortnightly</a:t>
            </a:r>
            <a:r>
              <a:rPr lang="en" sz="1700" u="sng"/>
              <a:t> basis</a:t>
            </a:r>
            <a:endParaRPr sz="1700" u="sng"/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Total Costs: $1.28M*</a:t>
            </a:r>
            <a:endParaRPr b="1"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Total Benefits: $1.1M*</a:t>
            </a:r>
            <a:endParaRPr b="1"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Net Loss: $180k*</a:t>
            </a:r>
            <a:endParaRPr b="1" sz="17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91" name="Google Shape;2391;p75"/>
          <p:cNvSpPr txBox="1"/>
          <p:nvPr/>
        </p:nvSpPr>
        <p:spPr>
          <a:xfrm>
            <a:off x="35150" y="4834650"/>
            <a:ext cx="337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tamaran"/>
                <a:ea typeface="Catamaran"/>
                <a:cs typeface="Catamaran"/>
                <a:sym typeface="Catamaran"/>
              </a:rPr>
              <a:t>* Based on average annual cases in Chicago (91)</a:t>
            </a:r>
            <a:endParaRPr sz="1100"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2392" name="Google Shape;239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051" y="1757875"/>
            <a:ext cx="5402200" cy="3308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3" name="Google Shape;2393;p75"/>
          <p:cNvCxnSpPr/>
          <p:nvPr/>
        </p:nvCxnSpPr>
        <p:spPr>
          <a:xfrm>
            <a:off x="6895700" y="3686000"/>
            <a:ext cx="158100" cy="175800"/>
          </a:xfrm>
          <a:prstGeom prst="straightConnector1">
            <a:avLst/>
          </a:prstGeom>
          <a:noFill/>
          <a:ln cap="flat" cmpd="sng" w="9525">
            <a:solidFill>
              <a:srgbClr val="FFA6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94" name="Google Shape;2394;p75"/>
          <p:cNvSpPr txBox="1"/>
          <p:nvPr/>
        </p:nvSpPr>
        <p:spPr>
          <a:xfrm>
            <a:off x="6655400" y="3422000"/>
            <a:ext cx="77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A600"/>
                </a:solidFill>
                <a:latin typeface="Catamaran"/>
                <a:ea typeface="Catamaran"/>
                <a:cs typeface="Catamaran"/>
                <a:sym typeface="Catamaran"/>
              </a:rPr>
              <a:t>$180k loss</a:t>
            </a:r>
            <a:endParaRPr b="1" sz="1000">
              <a:solidFill>
                <a:srgbClr val="FFA60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2395" name="Google Shape;2395;p75"/>
          <p:cNvCxnSpPr/>
          <p:nvPr/>
        </p:nvCxnSpPr>
        <p:spPr>
          <a:xfrm flipH="1">
            <a:off x="6772525" y="4289400"/>
            <a:ext cx="228600" cy="1581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96" name="Google Shape;2396;p75"/>
          <p:cNvSpPr txBox="1"/>
          <p:nvPr/>
        </p:nvSpPr>
        <p:spPr>
          <a:xfrm>
            <a:off x="6327325" y="4371000"/>
            <a:ext cx="77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FF"/>
                </a:solidFill>
                <a:latin typeface="Catamaran"/>
                <a:ea typeface="Catamaran"/>
                <a:cs typeface="Catamaran"/>
                <a:sym typeface="Catamaran"/>
              </a:rPr>
              <a:t>$91k loss</a:t>
            </a:r>
            <a:endParaRPr b="1" sz="1000">
              <a:solidFill>
                <a:srgbClr val="0000FF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400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76"/>
          <p:cNvSpPr txBox="1"/>
          <p:nvPr>
            <p:ph idx="4294967295" type="title"/>
          </p:nvPr>
        </p:nvSpPr>
        <p:spPr>
          <a:xfrm>
            <a:off x="188500" y="289800"/>
            <a:ext cx="7509900" cy="11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Hybrid approach - 28% Targeted Spray +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Peak Months (Aug/Sep) </a:t>
            </a:r>
            <a:endParaRPr sz="2900"/>
          </a:p>
        </p:txBody>
      </p:sp>
      <p:sp>
        <p:nvSpPr>
          <p:cNvPr id="2402" name="Google Shape;2402;p76"/>
          <p:cNvSpPr txBox="1"/>
          <p:nvPr>
            <p:ph idx="4294967295" type="subTitle"/>
          </p:nvPr>
        </p:nvSpPr>
        <p:spPr>
          <a:xfrm>
            <a:off x="115650" y="1506450"/>
            <a:ext cx="3013200" cy="17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Total Costs: $476k</a:t>
            </a:r>
            <a:endParaRPr b="1"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Total Benefits: $1.39M</a:t>
            </a:r>
            <a:endParaRPr b="1"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Net Gain: $914k</a:t>
            </a:r>
            <a:endParaRPr b="1" sz="1700"/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03" name="Google Shape;2403;p76"/>
          <p:cNvSpPr txBox="1"/>
          <p:nvPr/>
        </p:nvSpPr>
        <p:spPr>
          <a:xfrm>
            <a:off x="35150" y="4834650"/>
            <a:ext cx="337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tamaran"/>
                <a:ea typeface="Catamaran"/>
                <a:cs typeface="Catamaran"/>
                <a:sym typeface="Catamaran"/>
              </a:rPr>
              <a:t>* Based on average annual cases in Chicago (91)</a:t>
            </a:r>
            <a:endParaRPr sz="1100"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2404" name="Google Shape;240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6400" y="1782100"/>
            <a:ext cx="5343649" cy="327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5" name="Google Shape;2405;p76"/>
          <p:cNvSpPr/>
          <p:nvPr/>
        </p:nvSpPr>
        <p:spPr>
          <a:xfrm>
            <a:off x="7258750" y="3246750"/>
            <a:ext cx="123000" cy="907800"/>
          </a:xfrm>
          <a:prstGeom prst="rightBrace">
            <a:avLst>
              <a:gd fmla="val 50000" name="adj1"/>
              <a:gd fmla="val 47990" name="adj2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406" name="Google Shape;2406;p76"/>
          <p:cNvSpPr txBox="1"/>
          <p:nvPr/>
        </p:nvSpPr>
        <p:spPr>
          <a:xfrm>
            <a:off x="7381750" y="3490300"/>
            <a:ext cx="77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FF"/>
                </a:solidFill>
                <a:latin typeface="Catamaran"/>
                <a:ea typeface="Catamaran"/>
                <a:cs typeface="Catamaran"/>
                <a:sym typeface="Catamaran"/>
              </a:rPr>
              <a:t>$914k gain</a:t>
            </a:r>
            <a:endParaRPr b="1" sz="1000">
              <a:solidFill>
                <a:srgbClr val="0000FF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410" name="Shape 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Google Shape;2411;p77"/>
          <p:cNvSpPr txBox="1"/>
          <p:nvPr>
            <p:ph idx="4294967295" type="title"/>
          </p:nvPr>
        </p:nvSpPr>
        <p:spPr>
          <a:xfrm>
            <a:off x="0" y="-29300"/>
            <a:ext cx="52077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Results of analysis</a:t>
            </a:r>
            <a:endParaRPr sz="3400"/>
          </a:p>
        </p:txBody>
      </p:sp>
      <p:graphicFrame>
        <p:nvGraphicFramePr>
          <p:cNvPr id="2412" name="Google Shape;2412;p77"/>
          <p:cNvGraphicFramePr/>
          <p:nvPr/>
        </p:nvGraphicFramePr>
        <p:xfrm>
          <a:off x="125600" y="6769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{4A86A169-6D4C-4AA4-8D95-94AF552BB11C}</a:tableStyleId>
              </a:tblPr>
              <a:tblGrid>
                <a:gridCol w="1743350"/>
                <a:gridCol w="1068800"/>
                <a:gridCol w="1526500"/>
                <a:gridCol w="1779500"/>
                <a:gridCol w="1225400"/>
                <a:gridCol w="1454250"/>
              </a:tblGrid>
              <a:tr h="56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7150" marB="57150" marR="57150" marL="5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Coverage</a:t>
                      </a:r>
                      <a:endParaRPr b="1" sz="17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76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Total Costs* ($)</a:t>
                      </a:r>
                      <a:endParaRPr b="1" sz="17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76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Total Benefits* ($)</a:t>
                      </a:r>
                      <a:endParaRPr b="1" sz="17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76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Breakeven Cases</a:t>
                      </a:r>
                      <a:endParaRPr b="1" sz="17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76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Net Gain</a:t>
                      </a:r>
                      <a:r>
                        <a:rPr b="1" lang="en" sz="17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 / Loss</a:t>
                      </a:r>
                      <a:r>
                        <a:rPr b="1" lang="en" sz="17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* ($)</a:t>
                      </a:r>
                      <a:endParaRPr b="1" sz="17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2F3"/>
                    </a:solidFill>
                  </a:tcPr>
                </a:tc>
              </a:tr>
              <a:tr h="484850">
                <a:tc>
                  <a:txBody>
                    <a:bodyPr/>
                    <a:lstStyle/>
                    <a:p>
                      <a:pPr indent="0" lvl="0" marL="76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Base Scenario</a:t>
                      </a:r>
                      <a:endParaRPr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76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100%</a:t>
                      </a:r>
                      <a:endParaRPr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76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2.56M</a:t>
                      </a:r>
                      <a:endParaRPr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76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2.19M</a:t>
                      </a:r>
                      <a:endParaRPr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76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106</a:t>
                      </a:r>
                      <a:endParaRPr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76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-370k</a:t>
                      </a:r>
                      <a:endParaRPr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2F3"/>
                    </a:solidFill>
                  </a:tcPr>
                </a:tc>
              </a:tr>
              <a:tr h="541025">
                <a:tc>
                  <a:txBody>
                    <a:bodyPr/>
                    <a:lstStyle/>
                    <a:p>
                      <a:pPr indent="0" lvl="0" marL="76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28% Spray Coverage</a:t>
                      </a:r>
                      <a:endParaRPr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76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28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%</a:t>
                      </a:r>
                      <a:endParaRPr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76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713k</a:t>
                      </a:r>
                      <a:endParaRPr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76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1.64M</a:t>
                      </a:r>
                      <a:endParaRPr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76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40</a:t>
                      </a:r>
                      <a:endParaRPr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76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927k</a:t>
                      </a:r>
                      <a:endParaRPr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2F3"/>
                    </a:solidFill>
                  </a:tcPr>
                </a:tc>
              </a:tr>
              <a:tr h="754375">
                <a:tc>
                  <a:txBody>
                    <a:bodyPr/>
                    <a:lstStyle/>
                    <a:p>
                      <a:pPr indent="0" lvl="0" marL="76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Spray in Peak Months (Aug/Sep)</a:t>
                      </a:r>
                      <a:endParaRPr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76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100%</a:t>
                      </a:r>
                      <a:endParaRPr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76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1.71M</a:t>
                      </a:r>
                      <a:endParaRPr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76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1.87M</a:t>
                      </a:r>
                      <a:endParaRPr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76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83</a:t>
                      </a:r>
                      <a:endParaRPr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76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160k</a:t>
                      </a:r>
                      <a:endParaRPr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2F3"/>
                    </a:solidFill>
                  </a:tcPr>
                </a:tc>
              </a:tr>
              <a:tr h="484850">
                <a:tc>
                  <a:txBody>
                    <a:bodyPr/>
                    <a:lstStyle/>
                    <a:p>
                      <a:pPr indent="0" lvl="0" marL="76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Monthly Basis</a:t>
                      </a:r>
                      <a:endParaRPr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76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100%</a:t>
                      </a:r>
                      <a:endParaRPr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76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640k</a:t>
                      </a:r>
                      <a:endParaRPr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76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549k</a:t>
                      </a:r>
                      <a:endParaRPr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76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106</a:t>
                      </a:r>
                      <a:endParaRPr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76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-91k</a:t>
                      </a:r>
                      <a:endParaRPr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2F3"/>
                    </a:solidFill>
                  </a:tcPr>
                </a:tc>
              </a:tr>
              <a:tr h="541025">
                <a:tc>
                  <a:txBody>
                    <a:bodyPr/>
                    <a:lstStyle/>
                    <a:p>
                      <a:pPr indent="0" lvl="0" marL="76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Fortnightly Basis</a:t>
                      </a:r>
                      <a:endParaRPr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76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100%</a:t>
                      </a:r>
                      <a:endParaRPr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76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1.28M</a:t>
                      </a:r>
                      <a:endParaRPr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76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1.1M</a:t>
                      </a:r>
                      <a:endParaRPr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76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106</a:t>
                      </a:r>
                      <a:endParaRPr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76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-180k</a:t>
                      </a:r>
                      <a:endParaRPr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2F3"/>
                    </a:solidFill>
                  </a:tcPr>
                </a:tc>
              </a:tr>
              <a:tr h="689875">
                <a:tc>
                  <a:txBody>
                    <a:bodyPr/>
                    <a:lstStyle/>
                    <a:p>
                      <a:pPr indent="0" lvl="0" marL="76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28% Coverage + Peak Months</a:t>
                      </a:r>
                      <a:endParaRPr b="1" sz="15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76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28</a:t>
                      </a:r>
                      <a:r>
                        <a:rPr b="1" lang="en" sz="15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%</a:t>
                      </a:r>
                      <a:endParaRPr b="1" sz="15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76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476k</a:t>
                      </a:r>
                      <a:endParaRPr b="1" sz="15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76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1.39M</a:t>
                      </a:r>
                      <a:endParaRPr b="1" sz="15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76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31</a:t>
                      </a:r>
                      <a:endParaRPr b="1" sz="15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76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914k</a:t>
                      </a:r>
                      <a:endParaRPr b="1" sz="15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2F3"/>
                    </a:solidFill>
                  </a:tcPr>
                </a:tc>
              </a:tr>
            </a:tbl>
          </a:graphicData>
        </a:graphic>
      </p:graphicFrame>
      <p:sp>
        <p:nvSpPr>
          <p:cNvPr id="2413" name="Google Shape;2413;p77"/>
          <p:cNvSpPr txBox="1"/>
          <p:nvPr/>
        </p:nvSpPr>
        <p:spPr>
          <a:xfrm>
            <a:off x="52725" y="4805375"/>
            <a:ext cx="337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tamaran"/>
                <a:ea typeface="Catamaran"/>
                <a:cs typeface="Catamaran"/>
                <a:sym typeface="Catamaran"/>
              </a:rPr>
              <a:t>* Based on average annual cases in Chicago (91)</a:t>
            </a:r>
            <a:endParaRPr sz="1100"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7" name="Shape 2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" name="Google Shape;2418;p78"/>
          <p:cNvSpPr txBox="1"/>
          <p:nvPr>
            <p:ph type="title"/>
          </p:nvPr>
        </p:nvSpPr>
        <p:spPr>
          <a:xfrm>
            <a:off x="426250" y="4364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2419" name="Google Shape;2419;p78"/>
          <p:cNvSpPr txBox="1"/>
          <p:nvPr>
            <p:ph idx="7" type="subTitle"/>
          </p:nvPr>
        </p:nvSpPr>
        <p:spPr>
          <a:xfrm>
            <a:off x="230350" y="2344500"/>
            <a:ext cx="2620500" cy="7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Subsidising costs of pesticide</a:t>
            </a:r>
            <a:endParaRPr sz="2000"/>
          </a:p>
        </p:txBody>
      </p:sp>
      <p:sp>
        <p:nvSpPr>
          <p:cNvPr id="2420" name="Google Shape;2420;p78"/>
          <p:cNvSpPr txBox="1"/>
          <p:nvPr>
            <p:ph idx="8" type="subTitle"/>
          </p:nvPr>
        </p:nvSpPr>
        <p:spPr>
          <a:xfrm>
            <a:off x="3335900" y="2357100"/>
            <a:ext cx="2228700" cy="7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Agricultural Drones</a:t>
            </a:r>
            <a:endParaRPr sz="2000"/>
          </a:p>
        </p:txBody>
      </p:sp>
      <p:sp>
        <p:nvSpPr>
          <p:cNvPr id="2421" name="Google Shape;2421;p78"/>
          <p:cNvSpPr txBox="1"/>
          <p:nvPr>
            <p:ph idx="9" type="subTitle"/>
          </p:nvPr>
        </p:nvSpPr>
        <p:spPr>
          <a:xfrm>
            <a:off x="426250" y="3094200"/>
            <a:ext cx="2228700" cy="6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Motivate people to take action</a:t>
            </a:r>
            <a:endParaRPr sz="1700"/>
          </a:p>
        </p:txBody>
      </p:sp>
      <p:sp>
        <p:nvSpPr>
          <p:cNvPr id="2422" name="Google Shape;2422;p78"/>
          <p:cNvSpPr txBox="1"/>
          <p:nvPr>
            <p:ph idx="13" type="subTitle"/>
          </p:nvPr>
        </p:nvSpPr>
        <p:spPr>
          <a:xfrm>
            <a:off x="3231800" y="3030450"/>
            <a:ext cx="2436900" cy="7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700"/>
              <a:t>Cheaper</a:t>
            </a:r>
            <a:endParaRPr sz="17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700"/>
              <a:t>Greater accessibility</a:t>
            </a:r>
            <a:endParaRPr sz="1700"/>
          </a:p>
        </p:txBody>
      </p:sp>
      <p:sp>
        <p:nvSpPr>
          <p:cNvPr id="2423" name="Google Shape;2423;p78"/>
          <p:cNvSpPr txBox="1"/>
          <p:nvPr>
            <p:ph idx="14" type="subTitle"/>
          </p:nvPr>
        </p:nvSpPr>
        <p:spPr>
          <a:xfrm>
            <a:off x="5920675" y="2374350"/>
            <a:ext cx="2667900" cy="6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Lab-grown mosquitoes</a:t>
            </a:r>
            <a:endParaRPr sz="2000"/>
          </a:p>
        </p:txBody>
      </p:sp>
      <p:sp>
        <p:nvSpPr>
          <p:cNvPr id="2424" name="Google Shape;2424;p78"/>
          <p:cNvSpPr txBox="1"/>
          <p:nvPr>
            <p:ph idx="15" type="subTitle"/>
          </p:nvPr>
        </p:nvSpPr>
        <p:spPr>
          <a:xfrm>
            <a:off x="5774125" y="3113550"/>
            <a:ext cx="29610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Wolbachia-carrying mosquitoes</a:t>
            </a:r>
            <a:endParaRPr sz="1700"/>
          </a:p>
        </p:txBody>
      </p:sp>
      <p:sp>
        <p:nvSpPr>
          <p:cNvPr id="2425" name="Google Shape;2425;p78"/>
          <p:cNvSpPr/>
          <p:nvPr/>
        </p:nvSpPr>
        <p:spPr>
          <a:xfrm>
            <a:off x="7008050" y="1796999"/>
            <a:ext cx="596059" cy="572699"/>
          </a:xfrm>
          <a:custGeom>
            <a:rect b="b" l="l" r="r" t="t"/>
            <a:pathLst>
              <a:path extrusionOk="0" h="11565" w="12603">
                <a:moveTo>
                  <a:pt x="9200" y="822"/>
                </a:moveTo>
                <a:lnTo>
                  <a:pt x="11311" y="2933"/>
                </a:lnTo>
                <a:cubicBezTo>
                  <a:pt x="11279" y="3185"/>
                  <a:pt x="11185" y="3437"/>
                  <a:pt x="11090" y="3689"/>
                </a:cubicBezTo>
                <a:lnTo>
                  <a:pt x="8444" y="1074"/>
                </a:lnTo>
                <a:cubicBezTo>
                  <a:pt x="8664" y="948"/>
                  <a:pt x="8916" y="853"/>
                  <a:pt x="9200" y="822"/>
                </a:cubicBezTo>
                <a:close/>
                <a:moveTo>
                  <a:pt x="7814" y="1389"/>
                </a:moveTo>
                <a:lnTo>
                  <a:pt x="10712" y="4287"/>
                </a:lnTo>
                <a:cubicBezTo>
                  <a:pt x="10649" y="4413"/>
                  <a:pt x="10555" y="4476"/>
                  <a:pt x="10492" y="4571"/>
                </a:cubicBezTo>
                <a:cubicBezTo>
                  <a:pt x="10397" y="4634"/>
                  <a:pt x="10334" y="4728"/>
                  <a:pt x="10208" y="4791"/>
                </a:cubicBezTo>
                <a:lnTo>
                  <a:pt x="7310" y="1893"/>
                </a:lnTo>
                <a:cubicBezTo>
                  <a:pt x="7373" y="1798"/>
                  <a:pt x="7467" y="1704"/>
                  <a:pt x="7530" y="1609"/>
                </a:cubicBezTo>
                <a:cubicBezTo>
                  <a:pt x="7625" y="1546"/>
                  <a:pt x="7688" y="1452"/>
                  <a:pt x="7814" y="1389"/>
                </a:cubicBezTo>
                <a:close/>
                <a:moveTo>
                  <a:pt x="6994" y="2523"/>
                </a:moveTo>
                <a:lnTo>
                  <a:pt x="9609" y="5169"/>
                </a:lnTo>
                <a:cubicBezTo>
                  <a:pt x="9389" y="5264"/>
                  <a:pt x="9105" y="5327"/>
                  <a:pt x="8885" y="5390"/>
                </a:cubicBezTo>
                <a:lnTo>
                  <a:pt x="6742" y="3279"/>
                </a:lnTo>
                <a:cubicBezTo>
                  <a:pt x="6774" y="3027"/>
                  <a:pt x="6868" y="2743"/>
                  <a:pt x="6994" y="2523"/>
                </a:cubicBezTo>
                <a:close/>
                <a:moveTo>
                  <a:pt x="3812" y="6209"/>
                </a:moveTo>
                <a:lnTo>
                  <a:pt x="5923" y="8351"/>
                </a:lnTo>
                <a:cubicBezTo>
                  <a:pt x="5892" y="8572"/>
                  <a:pt x="5797" y="8855"/>
                  <a:pt x="5671" y="9107"/>
                </a:cubicBezTo>
                <a:lnTo>
                  <a:pt x="3056" y="6461"/>
                </a:lnTo>
                <a:cubicBezTo>
                  <a:pt x="3277" y="6335"/>
                  <a:pt x="3560" y="6272"/>
                  <a:pt x="3812" y="6209"/>
                </a:cubicBezTo>
                <a:close/>
                <a:moveTo>
                  <a:pt x="2426" y="6776"/>
                </a:moveTo>
                <a:lnTo>
                  <a:pt x="5325" y="9675"/>
                </a:lnTo>
                <a:cubicBezTo>
                  <a:pt x="5262" y="9801"/>
                  <a:pt x="5167" y="9895"/>
                  <a:pt x="5104" y="9958"/>
                </a:cubicBezTo>
                <a:cubicBezTo>
                  <a:pt x="5010" y="10053"/>
                  <a:pt x="4947" y="10116"/>
                  <a:pt x="4821" y="10210"/>
                </a:cubicBezTo>
                <a:lnTo>
                  <a:pt x="1891" y="7280"/>
                </a:lnTo>
                <a:cubicBezTo>
                  <a:pt x="1985" y="7217"/>
                  <a:pt x="2080" y="7091"/>
                  <a:pt x="2143" y="6997"/>
                </a:cubicBezTo>
                <a:cubicBezTo>
                  <a:pt x="2206" y="6934"/>
                  <a:pt x="2300" y="6839"/>
                  <a:pt x="2426" y="6776"/>
                </a:cubicBezTo>
                <a:close/>
                <a:moveTo>
                  <a:pt x="1576" y="7910"/>
                </a:moveTo>
                <a:lnTo>
                  <a:pt x="4222" y="10557"/>
                </a:lnTo>
                <a:cubicBezTo>
                  <a:pt x="4002" y="10620"/>
                  <a:pt x="3718" y="10714"/>
                  <a:pt x="3466" y="10777"/>
                </a:cubicBezTo>
                <a:lnTo>
                  <a:pt x="1355" y="8666"/>
                </a:lnTo>
                <a:cubicBezTo>
                  <a:pt x="1387" y="8414"/>
                  <a:pt x="1481" y="8162"/>
                  <a:pt x="1576" y="7910"/>
                </a:cubicBezTo>
                <a:close/>
                <a:moveTo>
                  <a:pt x="10602" y="0"/>
                </a:moveTo>
                <a:cubicBezTo>
                  <a:pt x="9383" y="0"/>
                  <a:pt x="7954" y="274"/>
                  <a:pt x="7089" y="1168"/>
                </a:cubicBezTo>
                <a:cubicBezTo>
                  <a:pt x="6207" y="2082"/>
                  <a:pt x="5923" y="3500"/>
                  <a:pt x="5923" y="4728"/>
                </a:cubicBezTo>
                <a:cubicBezTo>
                  <a:pt x="6238" y="4760"/>
                  <a:pt x="6459" y="4791"/>
                  <a:pt x="6522" y="4791"/>
                </a:cubicBezTo>
                <a:lnTo>
                  <a:pt x="6585" y="4791"/>
                </a:lnTo>
                <a:lnTo>
                  <a:pt x="6585" y="4130"/>
                </a:lnTo>
                <a:lnTo>
                  <a:pt x="7971" y="5516"/>
                </a:lnTo>
                <a:cubicBezTo>
                  <a:pt x="7751" y="5532"/>
                  <a:pt x="7540" y="5538"/>
                  <a:pt x="7348" y="5538"/>
                </a:cubicBezTo>
                <a:cubicBezTo>
                  <a:pt x="6772" y="5538"/>
                  <a:pt x="6364" y="5484"/>
                  <a:pt x="6364" y="5484"/>
                </a:cubicBezTo>
                <a:cubicBezTo>
                  <a:pt x="6314" y="5459"/>
                  <a:pt x="5810" y="5369"/>
                  <a:pt x="5121" y="5369"/>
                </a:cubicBezTo>
                <a:cubicBezTo>
                  <a:pt x="4077" y="5369"/>
                  <a:pt x="2606" y="5575"/>
                  <a:pt x="1639" y="6524"/>
                </a:cubicBezTo>
                <a:cubicBezTo>
                  <a:pt x="0" y="8162"/>
                  <a:pt x="536" y="11155"/>
                  <a:pt x="567" y="11250"/>
                </a:cubicBezTo>
                <a:cubicBezTo>
                  <a:pt x="599" y="11407"/>
                  <a:pt x="725" y="11533"/>
                  <a:pt x="914" y="11533"/>
                </a:cubicBezTo>
                <a:lnTo>
                  <a:pt x="1009" y="11533"/>
                </a:lnTo>
                <a:cubicBezTo>
                  <a:pt x="1198" y="11502"/>
                  <a:pt x="1324" y="11344"/>
                  <a:pt x="1261" y="11155"/>
                </a:cubicBezTo>
                <a:cubicBezTo>
                  <a:pt x="1261" y="11155"/>
                  <a:pt x="1166" y="10399"/>
                  <a:pt x="1229" y="9517"/>
                </a:cubicBezTo>
                <a:lnTo>
                  <a:pt x="1229" y="9517"/>
                </a:lnTo>
                <a:lnTo>
                  <a:pt x="2615" y="10903"/>
                </a:lnTo>
                <a:cubicBezTo>
                  <a:pt x="2447" y="10903"/>
                  <a:pt x="2293" y="10917"/>
                  <a:pt x="2153" y="10917"/>
                </a:cubicBezTo>
                <a:cubicBezTo>
                  <a:pt x="2083" y="10917"/>
                  <a:pt x="2017" y="10914"/>
                  <a:pt x="1954" y="10903"/>
                </a:cubicBezTo>
                <a:lnTo>
                  <a:pt x="1954" y="10966"/>
                </a:lnTo>
                <a:cubicBezTo>
                  <a:pt x="1985" y="11187"/>
                  <a:pt x="1954" y="11407"/>
                  <a:pt x="1859" y="11565"/>
                </a:cubicBezTo>
                <a:lnTo>
                  <a:pt x="2048" y="11565"/>
                </a:lnTo>
                <a:cubicBezTo>
                  <a:pt x="3277" y="11565"/>
                  <a:pt x="4695" y="11281"/>
                  <a:pt x="5577" y="10399"/>
                </a:cubicBezTo>
                <a:cubicBezTo>
                  <a:pt x="6427" y="9517"/>
                  <a:pt x="6742" y="8068"/>
                  <a:pt x="6742" y="6839"/>
                </a:cubicBezTo>
                <a:cubicBezTo>
                  <a:pt x="6396" y="6808"/>
                  <a:pt x="6144" y="6776"/>
                  <a:pt x="6112" y="6776"/>
                </a:cubicBezTo>
                <a:lnTo>
                  <a:pt x="6049" y="6776"/>
                </a:lnTo>
                <a:lnTo>
                  <a:pt x="6049" y="7438"/>
                </a:lnTo>
                <a:lnTo>
                  <a:pt x="4663" y="6051"/>
                </a:lnTo>
                <a:cubicBezTo>
                  <a:pt x="4876" y="6036"/>
                  <a:pt x="5083" y="6030"/>
                  <a:pt x="5273" y="6030"/>
                </a:cubicBezTo>
                <a:cubicBezTo>
                  <a:pt x="5845" y="6030"/>
                  <a:pt x="6270" y="6083"/>
                  <a:pt x="6270" y="6083"/>
                </a:cubicBezTo>
                <a:cubicBezTo>
                  <a:pt x="6301" y="6083"/>
                  <a:pt x="6837" y="6178"/>
                  <a:pt x="7499" y="6178"/>
                </a:cubicBezTo>
                <a:cubicBezTo>
                  <a:pt x="8727" y="6178"/>
                  <a:pt x="10145" y="5862"/>
                  <a:pt x="10996" y="4980"/>
                </a:cubicBezTo>
                <a:cubicBezTo>
                  <a:pt x="12602" y="3374"/>
                  <a:pt x="12098" y="381"/>
                  <a:pt x="12067" y="255"/>
                </a:cubicBezTo>
                <a:cubicBezTo>
                  <a:pt x="12035" y="160"/>
                  <a:pt x="11878" y="34"/>
                  <a:pt x="11657" y="34"/>
                </a:cubicBezTo>
                <a:cubicBezTo>
                  <a:pt x="11468" y="66"/>
                  <a:pt x="11342" y="223"/>
                  <a:pt x="11405" y="444"/>
                </a:cubicBezTo>
                <a:cubicBezTo>
                  <a:pt x="11405" y="444"/>
                  <a:pt x="11531" y="1168"/>
                  <a:pt x="11437" y="2050"/>
                </a:cubicBezTo>
                <a:lnTo>
                  <a:pt x="10050" y="664"/>
                </a:lnTo>
                <a:cubicBezTo>
                  <a:pt x="10218" y="664"/>
                  <a:pt x="10373" y="650"/>
                  <a:pt x="10513" y="650"/>
                </a:cubicBezTo>
                <a:cubicBezTo>
                  <a:pt x="10583" y="650"/>
                  <a:pt x="10649" y="654"/>
                  <a:pt x="10712" y="664"/>
                </a:cubicBezTo>
                <a:lnTo>
                  <a:pt x="10712" y="601"/>
                </a:lnTo>
                <a:cubicBezTo>
                  <a:pt x="10681" y="381"/>
                  <a:pt x="10712" y="160"/>
                  <a:pt x="10807" y="3"/>
                </a:cubicBezTo>
                <a:cubicBezTo>
                  <a:pt x="10739" y="1"/>
                  <a:pt x="10671" y="0"/>
                  <a:pt x="10602" y="0"/>
                </a:cubicBezTo>
                <a:close/>
              </a:path>
            </a:pathLst>
          </a:custGeom>
          <a:solidFill>
            <a:srgbClr val="3838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6" name="Google Shape;2426;p78"/>
          <p:cNvGrpSpPr/>
          <p:nvPr/>
        </p:nvGrpSpPr>
        <p:grpSpPr>
          <a:xfrm>
            <a:off x="1296858" y="1771731"/>
            <a:ext cx="596035" cy="572694"/>
            <a:chOff x="2404875" y="3592725"/>
            <a:chExt cx="298525" cy="293825"/>
          </a:xfrm>
        </p:grpSpPr>
        <p:sp>
          <p:nvSpPr>
            <p:cNvPr id="2427" name="Google Shape;2427;p78"/>
            <p:cNvSpPr/>
            <p:nvPr/>
          </p:nvSpPr>
          <p:spPr>
            <a:xfrm>
              <a:off x="2404875" y="3747900"/>
              <a:ext cx="52775" cy="138650"/>
            </a:xfrm>
            <a:custGeom>
              <a:rect b="b" l="l" r="r" t="t"/>
              <a:pathLst>
                <a:path extrusionOk="0" h="5546" w="2111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78"/>
            <p:cNvSpPr/>
            <p:nvPr/>
          </p:nvSpPr>
          <p:spPr>
            <a:xfrm>
              <a:off x="2458425" y="3592725"/>
              <a:ext cx="190625" cy="160700"/>
            </a:xfrm>
            <a:custGeom>
              <a:rect b="b" l="l" r="r" t="t"/>
              <a:pathLst>
                <a:path extrusionOk="0" h="6428" w="7625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78"/>
            <p:cNvSpPr/>
            <p:nvPr/>
          </p:nvSpPr>
          <p:spPr>
            <a:xfrm>
              <a:off x="2474975" y="3742775"/>
              <a:ext cx="228425" cy="125650"/>
            </a:xfrm>
            <a:custGeom>
              <a:rect b="b" l="l" r="r" t="t"/>
              <a:pathLst>
                <a:path extrusionOk="0" h="5026" w="9137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30" name="Google Shape;243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3450" y="1752000"/>
            <a:ext cx="800886" cy="7695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434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p79"/>
          <p:cNvSpPr txBox="1"/>
          <p:nvPr>
            <p:ph idx="4294967295" type="title"/>
          </p:nvPr>
        </p:nvSpPr>
        <p:spPr>
          <a:xfrm>
            <a:off x="169075" y="184075"/>
            <a:ext cx="487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Conclusion</a:t>
            </a:r>
            <a:endParaRPr sz="2800"/>
          </a:p>
        </p:txBody>
      </p:sp>
      <p:sp>
        <p:nvSpPr>
          <p:cNvPr id="2436" name="Google Shape;2436;p79"/>
          <p:cNvSpPr txBox="1"/>
          <p:nvPr>
            <p:ph idx="4294967295" type="subTitle"/>
          </p:nvPr>
        </p:nvSpPr>
        <p:spPr>
          <a:xfrm>
            <a:off x="98775" y="918900"/>
            <a:ext cx="77376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Key factors that impact presence and spread of WNV: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Longer daylight hours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Period of the year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Higher temperatures</a:t>
            </a:r>
            <a:endParaRPr sz="1800"/>
          </a:p>
        </p:txBody>
      </p:sp>
      <p:sp>
        <p:nvSpPr>
          <p:cNvPr id="2437" name="Google Shape;2437;p79"/>
          <p:cNvSpPr txBox="1"/>
          <p:nvPr>
            <p:ph idx="4294967295" type="subTitle"/>
          </p:nvPr>
        </p:nvSpPr>
        <p:spPr>
          <a:xfrm>
            <a:off x="98775" y="2180400"/>
            <a:ext cx="77376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Spraying efforts should </a:t>
            </a:r>
            <a:r>
              <a:rPr lang="en" sz="1700"/>
              <a:t>target</a:t>
            </a:r>
            <a:r>
              <a:rPr lang="en" sz="1700"/>
              <a:t> high-risk areas during peak months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Targeted approach relies on having a good predictive model</a:t>
            </a:r>
            <a:endParaRPr sz="1700"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44"/>
          <p:cNvSpPr txBox="1"/>
          <p:nvPr>
            <p:ph type="title"/>
          </p:nvPr>
        </p:nvSpPr>
        <p:spPr>
          <a:xfrm>
            <a:off x="365250" y="341900"/>
            <a:ext cx="473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Problem Statement</a:t>
            </a:r>
            <a:endParaRPr sz="3400"/>
          </a:p>
        </p:txBody>
      </p:sp>
      <p:sp>
        <p:nvSpPr>
          <p:cNvPr id="1528" name="Google Shape;1528;p44"/>
          <p:cNvSpPr txBox="1"/>
          <p:nvPr>
            <p:ph idx="7" type="subTitle"/>
          </p:nvPr>
        </p:nvSpPr>
        <p:spPr>
          <a:xfrm>
            <a:off x="2697100" y="1473750"/>
            <a:ext cx="6284100" cy="23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1800"/>
              <a:t>Team of data scientists at DTA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Understand key features for making accurate predictions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Predict areas where WNV mosquitoes can be detected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Optimise pesticide spraying effort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Formulate plan to deploy pesticides throughout the city</a:t>
            </a:r>
            <a:endParaRPr sz="1800"/>
          </a:p>
        </p:txBody>
      </p:sp>
      <p:grpSp>
        <p:nvGrpSpPr>
          <p:cNvPr id="1529" name="Google Shape;1529;p44"/>
          <p:cNvGrpSpPr/>
          <p:nvPr/>
        </p:nvGrpSpPr>
        <p:grpSpPr>
          <a:xfrm flipH="1">
            <a:off x="1105487" y="1336213"/>
            <a:ext cx="330501" cy="420623"/>
            <a:chOff x="3828325" y="875775"/>
            <a:chExt cx="330501" cy="420623"/>
          </a:xfrm>
        </p:grpSpPr>
        <p:sp>
          <p:nvSpPr>
            <p:cNvPr id="1530" name="Google Shape;1530;p44"/>
            <p:cNvSpPr/>
            <p:nvPr/>
          </p:nvSpPr>
          <p:spPr>
            <a:xfrm>
              <a:off x="3884094" y="1119247"/>
              <a:ext cx="53711" cy="53776"/>
            </a:xfrm>
            <a:custGeom>
              <a:rect b="b" l="l" r="r" t="t"/>
              <a:pathLst>
                <a:path extrusionOk="0" h="836" w="835">
                  <a:moveTo>
                    <a:pt x="474" y="1"/>
                  </a:moveTo>
                  <a:cubicBezTo>
                    <a:pt x="323" y="1"/>
                    <a:pt x="155" y="120"/>
                    <a:pt x="100" y="285"/>
                  </a:cubicBezTo>
                  <a:cubicBezTo>
                    <a:pt x="0" y="485"/>
                    <a:pt x="67" y="719"/>
                    <a:pt x="234" y="819"/>
                  </a:cubicBezTo>
                  <a:cubicBezTo>
                    <a:pt x="269" y="830"/>
                    <a:pt x="305" y="836"/>
                    <a:pt x="340" y="836"/>
                  </a:cubicBezTo>
                  <a:cubicBezTo>
                    <a:pt x="502" y="836"/>
                    <a:pt x="652" y="716"/>
                    <a:pt x="734" y="552"/>
                  </a:cubicBezTo>
                  <a:cubicBezTo>
                    <a:pt x="834" y="352"/>
                    <a:pt x="734" y="118"/>
                    <a:pt x="567" y="18"/>
                  </a:cubicBezTo>
                  <a:cubicBezTo>
                    <a:pt x="538" y="6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44"/>
            <p:cNvSpPr/>
            <p:nvPr/>
          </p:nvSpPr>
          <p:spPr>
            <a:xfrm>
              <a:off x="3918444" y="1068109"/>
              <a:ext cx="126656" cy="79699"/>
            </a:xfrm>
            <a:custGeom>
              <a:rect b="b" l="l" r="r" t="t"/>
              <a:pathLst>
                <a:path extrusionOk="0" h="1239" w="1969">
                  <a:moveTo>
                    <a:pt x="1114" y="1"/>
                  </a:moveTo>
                  <a:cubicBezTo>
                    <a:pt x="642" y="1"/>
                    <a:pt x="123" y="511"/>
                    <a:pt x="0" y="880"/>
                  </a:cubicBezTo>
                  <a:lnTo>
                    <a:pt x="0" y="1180"/>
                  </a:lnTo>
                  <a:cubicBezTo>
                    <a:pt x="43" y="1223"/>
                    <a:pt x="86" y="1238"/>
                    <a:pt x="130" y="1238"/>
                  </a:cubicBezTo>
                  <a:cubicBezTo>
                    <a:pt x="223" y="1238"/>
                    <a:pt x="320" y="1169"/>
                    <a:pt x="434" y="1147"/>
                  </a:cubicBezTo>
                  <a:cubicBezTo>
                    <a:pt x="551" y="1108"/>
                    <a:pt x="668" y="1091"/>
                    <a:pt x="785" y="1091"/>
                  </a:cubicBezTo>
                  <a:cubicBezTo>
                    <a:pt x="868" y="1091"/>
                    <a:pt x="951" y="1099"/>
                    <a:pt x="1034" y="1113"/>
                  </a:cubicBezTo>
                  <a:cubicBezTo>
                    <a:pt x="1188" y="1113"/>
                    <a:pt x="1349" y="1156"/>
                    <a:pt x="1488" y="1156"/>
                  </a:cubicBezTo>
                  <a:cubicBezTo>
                    <a:pt x="1650" y="1156"/>
                    <a:pt x="1781" y="1098"/>
                    <a:pt x="1835" y="846"/>
                  </a:cubicBezTo>
                  <a:cubicBezTo>
                    <a:pt x="1968" y="446"/>
                    <a:pt x="1601" y="113"/>
                    <a:pt x="1234" y="12"/>
                  </a:cubicBezTo>
                  <a:cubicBezTo>
                    <a:pt x="1195" y="5"/>
                    <a:pt x="1155" y="1"/>
                    <a:pt x="111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44"/>
            <p:cNvSpPr/>
            <p:nvPr/>
          </p:nvSpPr>
          <p:spPr>
            <a:xfrm>
              <a:off x="3828325" y="1159001"/>
              <a:ext cx="81564" cy="135211"/>
            </a:xfrm>
            <a:custGeom>
              <a:rect b="b" l="l" r="r" t="t"/>
              <a:pathLst>
                <a:path extrusionOk="0" h="2102" w="1268">
                  <a:moveTo>
                    <a:pt x="1234" y="0"/>
                  </a:moveTo>
                  <a:cubicBezTo>
                    <a:pt x="1168" y="0"/>
                    <a:pt x="1101" y="134"/>
                    <a:pt x="1068" y="167"/>
                  </a:cubicBezTo>
                  <a:cubicBezTo>
                    <a:pt x="1001" y="267"/>
                    <a:pt x="934" y="334"/>
                    <a:pt x="867" y="434"/>
                  </a:cubicBezTo>
                  <a:cubicBezTo>
                    <a:pt x="734" y="601"/>
                    <a:pt x="634" y="768"/>
                    <a:pt x="534" y="968"/>
                  </a:cubicBezTo>
                  <a:cubicBezTo>
                    <a:pt x="400" y="1135"/>
                    <a:pt x="300" y="1335"/>
                    <a:pt x="234" y="1535"/>
                  </a:cubicBezTo>
                  <a:cubicBezTo>
                    <a:pt x="134" y="1702"/>
                    <a:pt x="33" y="1902"/>
                    <a:pt x="0" y="2102"/>
                  </a:cubicBezTo>
                  <a:cubicBezTo>
                    <a:pt x="67" y="1935"/>
                    <a:pt x="134" y="1735"/>
                    <a:pt x="234" y="1568"/>
                  </a:cubicBezTo>
                  <a:cubicBezTo>
                    <a:pt x="334" y="1401"/>
                    <a:pt x="400" y="1201"/>
                    <a:pt x="500" y="1035"/>
                  </a:cubicBezTo>
                  <a:cubicBezTo>
                    <a:pt x="634" y="868"/>
                    <a:pt x="734" y="701"/>
                    <a:pt x="834" y="534"/>
                  </a:cubicBezTo>
                  <a:cubicBezTo>
                    <a:pt x="901" y="467"/>
                    <a:pt x="967" y="367"/>
                    <a:pt x="1034" y="301"/>
                  </a:cubicBezTo>
                  <a:cubicBezTo>
                    <a:pt x="1068" y="234"/>
                    <a:pt x="1101" y="201"/>
                    <a:pt x="1134" y="167"/>
                  </a:cubicBezTo>
                  <a:cubicBezTo>
                    <a:pt x="1168" y="134"/>
                    <a:pt x="1201" y="101"/>
                    <a:pt x="1234" y="67"/>
                  </a:cubicBezTo>
                  <a:cubicBezTo>
                    <a:pt x="1268" y="67"/>
                    <a:pt x="1268" y="67"/>
                    <a:pt x="1268" y="34"/>
                  </a:cubicBezTo>
                  <a:cubicBezTo>
                    <a:pt x="1268" y="34"/>
                    <a:pt x="1234" y="0"/>
                    <a:pt x="123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44"/>
            <p:cNvSpPr/>
            <p:nvPr/>
          </p:nvSpPr>
          <p:spPr>
            <a:xfrm>
              <a:off x="3839003" y="1079623"/>
              <a:ext cx="77319" cy="60144"/>
            </a:xfrm>
            <a:custGeom>
              <a:rect b="b" l="l" r="r" t="t"/>
              <a:pathLst>
                <a:path extrusionOk="0" h="935" w="1202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501" y="200"/>
                    <a:pt x="902" y="534"/>
                    <a:pt x="1202" y="934"/>
                  </a:cubicBezTo>
                  <a:cubicBezTo>
                    <a:pt x="935" y="501"/>
                    <a:pt x="5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44"/>
            <p:cNvSpPr/>
            <p:nvPr/>
          </p:nvSpPr>
          <p:spPr>
            <a:xfrm>
              <a:off x="3845435" y="1103230"/>
              <a:ext cx="58021" cy="37501"/>
            </a:xfrm>
            <a:custGeom>
              <a:rect b="b" l="l" r="r" t="t"/>
              <a:pathLst>
                <a:path extrusionOk="0" h="583" w="902">
                  <a:moveTo>
                    <a:pt x="1" y="0"/>
                  </a:moveTo>
                  <a:lnTo>
                    <a:pt x="1" y="0"/>
                  </a:lnTo>
                  <a:cubicBezTo>
                    <a:pt x="301" y="167"/>
                    <a:pt x="601" y="334"/>
                    <a:pt x="868" y="567"/>
                  </a:cubicBezTo>
                  <a:cubicBezTo>
                    <a:pt x="868" y="578"/>
                    <a:pt x="872" y="582"/>
                    <a:pt x="877" y="582"/>
                  </a:cubicBezTo>
                  <a:cubicBezTo>
                    <a:pt x="887" y="582"/>
                    <a:pt x="902" y="567"/>
                    <a:pt x="902" y="567"/>
                  </a:cubicBezTo>
                  <a:cubicBezTo>
                    <a:pt x="601" y="334"/>
                    <a:pt x="335" y="1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44"/>
            <p:cNvSpPr/>
            <p:nvPr/>
          </p:nvSpPr>
          <p:spPr>
            <a:xfrm>
              <a:off x="3939864" y="1116610"/>
              <a:ext cx="68763" cy="179788"/>
            </a:xfrm>
            <a:custGeom>
              <a:rect b="b" l="l" r="r" t="t"/>
              <a:pathLst>
                <a:path extrusionOk="0" h="2795" w="1069">
                  <a:moveTo>
                    <a:pt x="413" y="1"/>
                  </a:moveTo>
                  <a:cubicBezTo>
                    <a:pt x="401" y="1"/>
                    <a:pt x="384" y="9"/>
                    <a:pt x="368" y="26"/>
                  </a:cubicBezTo>
                  <a:cubicBezTo>
                    <a:pt x="268" y="259"/>
                    <a:pt x="201" y="526"/>
                    <a:pt x="101" y="793"/>
                  </a:cubicBezTo>
                  <a:cubicBezTo>
                    <a:pt x="67" y="893"/>
                    <a:pt x="1" y="993"/>
                    <a:pt x="34" y="1126"/>
                  </a:cubicBezTo>
                  <a:cubicBezTo>
                    <a:pt x="67" y="1260"/>
                    <a:pt x="101" y="1393"/>
                    <a:pt x="134" y="1527"/>
                  </a:cubicBezTo>
                  <a:cubicBezTo>
                    <a:pt x="167" y="1660"/>
                    <a:pt x="201" y="1827"/>
                    <a:pt x="234" y="1960"/>
                  </a:cubicBezTo>
                  <a:cubicBezTo>
                    <a:pt x="268" y="2027"/>
                    <a:pt x="368" y="2127"/>
                    <a:pt x="434" y="2194"/>
                  </a:cubicBezTo>
                  <a:cubicBezTo>
                    <a:pt x="634" y="2394"/>
                    <a:pt x="835" y="2594"/>
                    <a:pt x="1068" y="2794"/>
                  </a:cubicBezTo>
                  <a:cubicBezTo>
                    <a:pt x="1068" y="2794"/>
                    <a:pt x="1068" y="2761"/>
                    <a:pt x="1068" y="2761"/>
                  </a:cubicBezTo>
                  <a:cubicBezTo>
                    <a:pt x="901" y="2594"/>
                    <a:pt x="735" y="2427"/>
                    <a:pt x="568" y="2261"/>
                  </a:cubicBezTo>
                  <a:cubicBezTo>
                    <a:pt x="468" y="2194"/>
                    <a:pt x="368" y="2094"/>
                    <a:pt x="301" y="1960"/>
                  </a:cubicBezTo>
                  <a:cubicBezTo>
                    <a:pt x="234" y="1860"/>
                    <a:pt x="234" y="1694"/>
                    <a:pt x="201" y="1560"/>
                  </a:cubicBezTo>
                  <a:cubicBezTo>
                    <a:pt x="167" y="1460"/>
                    <a:pt x="134" y="1327"/>
                    <a:pt x="101" y="1193"/>
                  </a:cubicBezTo>
                  <a:cubicBezTo>
                    <a:pt x="67" y="1026"/>
                    <a:pt x="101" y="893"/>
                    <a:pt x="167" y="760"/>
                  </a:cubicBezTo>
                  <a:cubicBezTo>
                    <a:pt x="268" y="526"/>
                    <a:pt x="334" y="259"/>
                    <a:pt x="434" y="26"/>
                  </a:cubicBezTo>
                  <a:cubicBezTo>
                    <a:pt x="434" y="9"/>
                    <a:pt x="426" y="1"/>
                    <a:pt x="413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44"/>
            <p:cNvSpPr/>
            <p:nvPr/>
          </p:nvSpPr>
          <p:spPr>
            <a:xfrm>
              <a:off x="3957039" y="1118733"/>
              <a:ext cx="85874" cy="169046"/>
            </a:xfrm>
            <a:custGeom>
              <a:rect b="b" l="l" r="r" t="t"/>
              <a:pathLst>
                <a:path extrusionOk="0" h="2628" w="1335">
                  <a:moveTo>
                    <a:pt x="217" y="1"/>
                  </a:moveTo>
                  <a:cubicBezTo>
                    <a:pt x="209" y="1"/>
                    <a:pt x="201" y="9"/>
                    <a:pt x="201" y="26"/>
                  </a:cubicBezTo>
                  <a:cubicBezTo>
                    <a:pt x="134" y="293"/>
                    <a:pt x="101" y="560"/>
                    <a:pt x="34" y="827"/>
                  </a:cubicBezTo>
                  <a:cubicBezTo>
                    <a:pt x="34" y="960"/>
                    <a:pt x="1" y="1060"/>
                    <a:pt x="34" y="1160"/>
                  </a:cubicBezTo>
                  <a:cubicBezTo>
                    <a:pt x="101" y="1294"/>
                    <a:pt x="134" y="1427"/>
                    <a:pt x="201" y="1560"/>
                  </a:cubicBezTo>
                  <a:cubicBezTo>
                    <a:pt x="267" y="1694"/>
                    <a:pt x="301" y="1827"/>
                    <a:pt x="367" y="1961"/>
                  </a:cubicBezTo>
                  <a:cubicBezTo>
                    <a:pt x="434" y="2061"/>
                    <a:pt x="534" y="2094"/>
                    <a:pt x="601" y="2161"/>
                  </a:cubicBezTo>
                  <a:cubicBezTo>
                    <a:pt x="868" y="2328"/>
                    <a:pt x="1101" y="2494"/>
                    <a:pt x="1335" y="2628"/>
                  </a:cubicBezTo>
                  <a:cubicBezTo>
                    <a:pt x="1168" y="2494"/>
                    <a:pt x="968" y="2361"/>
                    <a:pt x="768" y="2228"/>
                  </a:cubicBezTo>
                  <a:cubicBezTo>
                    <a:pt x="668" y="2161"/>
                    <a:pt x="534" y="2061"/>
                    <a:pt x="434" y="1961"/>
                  </a:cubicBezTo>
                  <a:cubicBezTo>
                    <a:pt x="367" y="1861"/>
                    <a:pt x="334" y="1727"/>
                    <a:pt x="267" y="1594"/>
                  </a:cubicBezTo>
                  <a:cubicBezTo>
                    <a:pt x="234" y="1460"/>
                    <a:pt x="167" y="1360"/>
                    <a:pt x="134" y="1227"/>
                  </a:cubicBezTo>
                  <a:cubicBezTo>
                    <a:pt x="67" y="1093"/>
                    <a:pt x="67" y="960"/>
                    <a:pt x="101" y="793"/>
                  </a:cubicBezTo>
                  <a:cubicBezTo>
                    <a:pt x="167" y="526"/>
                    <a:pt x="201" y="293"/>
                    <a:pt x="234" y="26"/>
                  </a:cubicBezTo>
                  <a:cubicBezTo>
                    <a:pt x="234" y="9"/>
                    <a:pt x="226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44"/>
            <p:cNvSpPr/>
            <p:nvPr/>
          </p:nvSpPr>
          <p:spPr>
            <a:xfrm>
              <a:off x="3974213" y="1103745"/>
              <a:ext cx="105171" cy="153994"/>
            </a:xfrm>
            <a:custGeom>
              <a:rect b="b" l="l" r="r" t="t"/>
              <a:pathLst>
                <a:path extrusionOk="0" h="2394" w="1635">
                  <a:moveTo>
                    <a:pt x="50" y="0"/>
                  </a:moveTo>
                  <a:cubicBezTo>
                    <a:pt x="42" y="0"/>
                    <a:pt x="34" y="9"/>
                    <a:pt x="34" y="26"/>
                  </a:cubicBezTo>
                  <a:cubicBezTo>
                    <a:pt x="34" y="292"/>
                    <a:pt x="34" y="559"/>
                    <a:pt x="34" y="859"/>
                  </a:cubicBezTo>
                  <a:cubicBezTo>
                    <a:pt x="34" y="960"/>
                    <a:pt x="0" y="1060"/>
                    <a:pt x="67" y="1160"/>
                  </a:cubicBezTo>
                  <a:cubicBezTo>
                    <a:pt x="134" y="1293"/>
                    <a:pt x="234" y="1427"/>
                    <a:pt x="301" y="1527"/>
                  </a:cubicBezTo>
                  <a:cubicBezTo>
                    <a:pt x="401" y="1660"/>
                    <a:pt x="467" y="1760"/>
                    <a:pt x="567" y="1894"/>
                  </a:cubicBezTo>
                  <a:cubicBezTo>
                    <a:pt x="634" y="1960"/>
                    <a:pt x="734" y="1994"/>
                    <a:pt x="834" y="2027"/>
                  </a:cubicBezTo>
                  <a:cubicBezTo>
                    <a:pt x="1101" y="2160"/>
                    <a:pt x="1335" y="2260"/>
                    <a:pt x="1635" y="2394"/>
                  </a:cubicBezTo>
                  <a:cubicBezTo>
                    <a:pt x="1635" y="2394"/>
                    <a:pt x="1635" y="2394"/>
                    <a:pt x="1635" y="2361"/>
                  </a:cubicBezTo>
                  <a:cubicBezTo>
                    <a:pt x="1401" y="2260"/>
                    <a:pt x="1201" y="2160"/>
                    <a:pt x="968" y="2060"/>
                  </a:cubicBezTo>
                  <a:cubicBezTo>
                    <a:pt x="868" y="2027"/>
                    <a:pt x="734" y="1960"/>
                    <a:pt x="634" y="1894"/>
                  </a:cubicBezTo>
                  <a:cubicBezTo>
                    <a:pt x="534" y="1793"/>
                    <a:pt x="467" y="1660"/>
                    <a:pt x="401" y="1560"/>
                  </a:cubicBezTo>
                  <a:cubicBezTo>
                    <a:pt x="301" y="1427"/>
                    <a:pt x="234" y="1326"/>
                    <a:pt x="167" y="1226"/>
                  </a:cubicBezTo>
                  <a:cubicBezTo>
                    <a:pt x="67" y="1093"/>
                    <a:pt x="67" y="960"/>
                    <a:pt x="67" y="793"/>
                  </a:cubicBezTo>
                  <a:cubicBezTo>
                    <a:pt x="67" y="526"/>
                    <a:pt x="67" y="259"/>
                    <a:pt x="67" y="26"/>
                  </a:cubicBezTo>
                  <a:cubicBezTo>
                    <a:pt x="67" y="9"/>
                    <a:pt x="59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44"/>
            <p:cNvSpPr/>
            <p:nvPr/>
          </p:nvSpPr>
          <p:spPr>
            <a:xfrm>
              <a:off x="3982768" y="1104388"/>
              <a:ext cx="126656" cy="134053"/>
            </a:xfrm>
            <a:custGeom>
              <a:rect b="b" l="l" r="r" t="t"/>
              <a:pathLst>
                <a:path extrusionOk="0" h="2084" w="1969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82"/>
                    <a:pt x="68" y="583"/>
                    <a:pt x="134" y="849"/>
                  </a:cubicBezTo>
                  <a:cubicBezTo>
                    <a:pt x="134" y="950"/>
                    <a:pt x="168" y="1050"/>
                    <a:pt x="234" y="1150"/>
                  </a:cubicBezTo>
                  <a:cubicBezTo>
                    <a:pt x="334" y="1250"/>
                    <a:pt x="434" y="1350"/>
                    <a:pt x="535" y="1483"/>
                  </a:cubicBezTo>
                  <a:cubicBezTo>
                    <a:pt x="635" y="1583"/>
                    <a:pt x="735" y="1683"/>
                    <a:pt x="835" y="1783"/>
                  </a:cubicBezTo>
                  <a:cubicBezTo>
                    <a:pt x="901" y="1850"/>
                    <a:pt x="1002" y="1850"/>
                    <a:pt x="1102" y="1884"/>
                  </a:cubicBezTo>
                  <a:cubicBezTo>
                    <a:pt x="1402" y="1950"/>
                    <a:pt x="1669" y="2017"/>
                    <a:pt x="1969" y="2084"/>
                  </a:cubicBezTo>
                  <a:cubicBezTo>
                    <a:pt x="1735" y="2017"/>
                    <a:pt x="1502" y="1950"/>
                    <a:pt x="1268" y="1884"/>
                  </a:cubicBezTo>
                  <a:cubicBezTo>
                    <a:pt x="1135" y="1850"/>
                    <a:pt x="1002" y="1817"/>
                    <a:pt x="901" y="1750"/>
                  </a:cubicBezTo>
                  <a:cubicBezTo>
                    <a:pt x="768" y="1683"/>
                    <a:pt x="701" y="1550"/>
                    <a:pt x="601" y="1483"/>
                  </a:cubicBezTo>
                  <a:cubicBezTo>
                    <a:pt x="501" y="1383"/>
                    <a:pt x="434" y="1283"/>
                    <a:pt x="334" y="1183"/>
                  </a:cubicBezTo>
                  <a:cubicBezTo>
                    <a:pt x="201" y="1050"/>
                    <a:pt x="201" y="916"/>
                    <a:pt x="168" y="783"/>
                  </a:cubicBezTo>
                  <a:cubicBezTo>
                    <a:pt x="134" y="516"/>
                    <a:pt x="68" y="282"/>
                    <a:pt x="34" y="16"/>
                  </a:cubicBez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44"/>
            <p:cNvSpPr/>
            <p:nvPr/>
          </p:nvSpPr>
          <p:spPr>
            <a:xfrm>
              <a:off x="3948483" y="875775"/>
              <a:ext cx="109481" cy="223208"/>
            </a:xfrm>
            <a:custGeom>
              <a:rect b="b" l="l" r="r" t="t"/>
              <a:pathLst>
                <a:path extrusionOk="0" h="3470" w="1702">
                  <a:moveTo>
                    <a:pt x="0" y="3469"/>
                  </a:moveTo>
                  <a:cubicBezTo>
                    <a:pt x="0" y="2836"/>
                    <a:pt x="267" y="2102"/>
                    <a:pt x="467" y="1535"/>
                  </a:cubicBezTo>
                  <a:cubicBezTo>
                    <a:pt x="634" y="1101"/>
                    <a:pt x="834" y="534"/>
                    <a:pt x="1168" y="234"/>
                  </a:cubicBezTo>
                  <a:cubicBezTo>
                    <a:pt x="1401" y="0"/>
                    <a:pt x="1668" y="34"/>
                    <a:pt x="1668" y="367"/>
                  </a:cubicBezTo>
                  <a:cubicBezTo>
                    <a:pt x="1701" y="968"/>
                    <a:pt x="1334" y="1601"/>
                    <a:pt x="1068" y="2135"/>
                  </a:cubicBezTo>
                  <a:cubicBezTo>
                    <a:pt x="901" y="2402"/>
                    <a:pt x="734" y="2702"/>
                    <a:pt x="534" y="2969"/>
                  </a:cubicBezTo>
                  <a:cubicBezTo>
                    <a:pt x="434" y="3103"/>
                    <a:pt x="300" y="3236"/>
                    <a:pt x="200" y="336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44"/>
            <p:cNvSpPr/>
            <p:nvPr/>
          </p:nvSpPr>
          <p:spPr>
            <a:xfrm>
              <a:off x="3866920" y="903628"/>
              <a:ext cx="83751" cy="216840"/>
            </a:xfrm>
            <a:custGeom>
              <a:rect b="b" l="l" r="r" t="t"/>
              <a:pathLst>
                <a:path extrusionOk="0" h="3371" w="1302">
                  <a:moveTo>
                    <a:pt x="1235" y="3370"/>
                  </a:moveTo>
                  <a:cubicBezTo>
                    <a:pt x="834" y="2936"/>
                    <a:pt x="601" y="2269"/>
                    <a:pt x="367" y="1736"/>
                  </a:cubicBezTo>
                  <a:cubicBezTo>
                    <a:pt x="201" y="1369"/>
                    <a:pt x="1" y="835"/>
                    <a:pt x="34" y="435"/>
                  </a:cubicBezTo>
                  <a:cubicBezTo>
                    <a:pt x="67" y="134"/>
                    <a:pt x="267" y="1"/>
                    <a:pt x="468" y="234"/>
                  </a:cubicBezTo>
                  <a:cubicBezTo>
                    <a:pt x="868" y="635"/>
                    <a:pt x="1001" y="1302"/>
                    <a:pt x="1135" y="1802"/>
                  </a:cubicBezTo>
                  <a:cubicBezTo>
                    <a:pt x="1201" y="2102"/>
                    <a:pt x="1268" y="2403"/>
                    <a:pt x="1301" y="2703"/>
                  </a:cubicBezTo>
                  <a:cubicBezTo>
                    <a:pt x="1301" y="2870"/>
                    <a:pt x="1268" y="3036"/>
                    <a:pt x="1301" y="320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44"/>
            <p:cNvSpPr/>
            <p:nvPr/>
          </p:nvSpPr>
          <p:spPr>
            <a:xfrm>
              <a:off x="4019241" y="1098663"/>
              <a:ext cx="139585" cy="73009"/>
            </a:xfrm>
            <a:custGeom>
              <a:rect b="b" l="l" r="r" t="t"/>
              <a:pathLst>
                <a:path extrusionOk="0" h="1135" w="2170">
                  <a:moveTo>
                    <a:pt x="175" y="0"/>
                  </a:moveTo>
                  <a:cubicBezTo>
                    <a:pt x="127" y="0"/>
                    <a:pt x="80" y="2"/>
                    <a:pt x="34" y="4"/>
                  </a:cubicBezTo>
                  <a:lnTo>
                    <a:pt x="1" y="271"/>
                  </a:lnTo>
                  <a:cubicBezTo>
                    <a:pt x="5" y="271"/>
                    <a:pt x="9" y="271"/>
                    <a:pt x="13" y="271"/>
                  </a:cubicBezTo>
                  <a:cubicBezTo>
                    <a:pt x="302" y="271"/>
                    <a:pt x="1437" y="1135"/>
                    <a:pt x="1919" y="1135"/>
                  </a:cubicBezTo>
                  <a:cubicBezTo>
                    <a:pt x="2042" y="1135"/>
                    <a:pt x="2122" y="1079"/>
                    <a:pt x="2136" y="938"/>
                  </a:cubicBezTo>
                  <a:cubicBezTo>
                    <a:pt x="2169" y="638"/>
                    <a:pt x="1902" y="438"/>
                    <a:pt x="1702" y="338"/>
                  </a:cubicBezTo>
                  <a:cubicBezTo>
                    <a:pt x="1245" y="155"/>
                    <a:pt x="677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2" name="Google Shape;1542;p44"/>
          <p:cNvSpPr/>
          <p:nvPr/>
        </p:nvSpPr>
        <p:spPr>
          <a:xfrm rot="3485774">
            <a:off x="1050832" y="-677600"/>
            <a:ext cx="1418544" cy="2195354"/>
          </a:xfrm>
          <a:custGeom>
            <a:rect b="b" l="l" r="r" t="t"/>
            <a:pathLst>
              <a:path extrusionOk="0" fill="none" h="47702" w="30823">
                <a:moveTo>
                  <a:pt x="3136" y="301"/>
                </a:moveTo>
                <a:cubicBezTo>
                  <a:pt x="1435" y="1"/>
                  <a:pt x="1" y="2069"/>
                  <a:pt x="468" y="3770"/>
                </a:cubicBezTo>
                <a:cubicBezTo>
                  <a:pt x="935" y="5438"/>
                  <a:pt x="2603" y="6539"/>
                  <a:pt x="4304" y="6872"/>
                </a:cubicBezTo>
                <a:cubicBezTo>
                  <a:pt x="6038" y="7239"/>
                  <a:pt x="7773" y="7006"/>
                  <a:pt x="9541" y="7006"/>
                </a:cubicBezTo>
                <a:cubicBezTo>
                  <a:pt x="18447" y="6905"/>
                  <a:pt x="27354" y="12943"/>
                  <a:pt x="29655" y="21583"/>
                </a:cubicBezTo>
                <a:cubicBezTo>
                  <a:pt x="30823" y="25986"/>
                  <a:pt x="30222" y="30923"/>
                  <a:pt x="27620" y="34659"/>
                </a:cubicBezTo>
                <a:cubicBezTo>
                  <a:pt x="24985" y="38395"/>
                  <a:pt x="20282" y="40663"/>
                  <a:pt x="15779" y="39962"/>
                </a:cubicBezTo>
                <a:cubicBezTo>
                  <a:pt x="13210" y="39529"/>
                  <a:pt x="10575" y="37828"/>
                  <a:pt x="10208" y="35259"/>
                </a:cubicBezTo>
                <a:cubicBezTo>
                  <a:pt x="9841" y="32757"/>
                  <a:pt x="11976" y="30256"/>
                  <a:pt x="14478" y="29855"/>
                </a:cubicBezTo>
                <a:cubicBezTo>
                  <a:pt x="16979" y="29422"/>
                  <a:pt x="19581" y="30789"/>
                  <a:pt x="21082" y="32857"/>
                </a:cubicBezTo>
                <a:cubicBezTo>
                  <a:pt x="22583" y="34892"/>
                  <a:pt x="23117" y="37527"/>
                  <a:pt x="23050" y="40096"/>
                </a:cubicBezTo>
                <a:cubicBezTo>
                  <a:pt x="23017" y="41897"/>
                  <a:pt x="22717" y="43832"/>
                  <a:pt x="23551" y="45400"/>
                </a:cubicBezTo>
                <a:cubicBezTo>
                  <a:pt x="24418" y="47001"/>
                  <a:pt x="27053" y="47701"/>
                  <a:pt x="27954" y="46134"/>
                </a:cubicBezTo>
              </a:path>
            </a:pathLst>
          </a:custGeom>
          <a:noFill/>
          <a:ln cap="rnd" cmpd="sng" w="9525">
            <a:solidFill>
              <a:schemeClr val="lt1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3" name="Google Shape;1543;p44"/>
          <p:cNvSpPr/>
          <p:nvPr/>
        </p:nvSpPr>
        <p:spPr>
          <a:xfrm>
            <a:off x="2222925" y="3931638"/>
            <a:ext cx="208500" cy="208500"/>
          </a:xfrm>
          <a:custGeom>
            <a:rect b="b" l="l" r="r" t="t"/>
            <a:pathLst>
              <a:path extrusionOk="0" h="8340" w="8340">
                <a:moveTo>
                  <a:pt x="4170" y="0"/>
                </a:moveTo>
                <a:cubicBezTo>
                  <a:pt x="1868" y="0"/>
                  <a:pt x="0" y="1868"/>
                  <a:pt x="0" y="4170"/>
                </a:cubicBezTo>
                <a:cubicBezTo>
                  <a:pt x="0" y="6471"/>
                  <a:pt x="1868" y="8339"/>
                  <a:pt x="4170" y="8339"/>
                </a:cubicBezTo>
                <a:cubicBezTo>
                  <a:pt x="6472" y="8339"/>
                  <a:pt x="8340" y="6471"/>
                  <a:pt x="8340" y="4170"/>
                </a:cubicBezTo>
                <a:cubicBezTo>
                  <a:pt x="8340" y="1868"/>
                  <a:pt x="6472" y="0"/>
                  <a:pt x="4170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44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2" name="Google Shape;2442;p80"/>
          <p:cNvGrpSpPr/>
          <p:nvPr/>
        </p:nvGrpSpPr>
        <p:grpSpPr>
          <a:xfrm>
            <a:off x="62268" y="2606786"/>
            <a:ext cx="453360" cy="405240"/>
            <a:chOff x="2471100" y="1830350"/>
            <a:chExt cx="2549830" cy="2277908"/>
          </a:xfrm>
        </p:grpSpPr>
        <p:sp>
          <p:nvSpPr>
            <p:cNvPr id="2443" name="Google Shape;2443;p80"/>
            <p:cNvSpPr/>
            <p:nvPr/>
          </p:nvSpPr>
          <p:spPr>
            <a:xfrm>
              <a:off x="3625607" y="2722033"/>
              <a:ext cx="1155856" cy="1024395"/>
            </a:xfrm>
            <a:custGeom>
              <a:rect b="b" l="l" r="r" t="t"/>
              <a:pathLst>
                <a:path extrusionOk="0" h="51796" w="58443">
                  <a:moveTo>
                    <a:pt x="19961" y="0"/>
                  </a:moveTo>
                  <a:cubicBezTo>
                    <a:pt x="19935" y="0"/>
                    <a:pt x="19908" y="4"/>
                    <a:pt x="19881" y="13"/>
                  </a:cubicBezTo>
                  <a:lnTo>
                    <a:pt x="1368" y="5784"/>
                  </a:lnTo>
                  <a:cubicBezTo>
                    <a:pt x="1302" y="5784"/>
                    <a:pt x="1235" y="5817"/>
                    <a:pt x="1168" y="5851"/>
                  </a:cubicBezTo>
                  <a:cubicBezTo>
                    <a:pt x="334" y="6251"/>
                    <a:pt x="1" y="7218"/>
                    <a:pt x="401" y="8052"/>
                  </a:cubicBezTo>
                  <a:cubicBezTo>
                    <a:pt x="667" y="8633"/>
                    <a:pt x="1267" y="8968"/>
                    <a:pt x="1882" y="8968"/>
                  </a:cubicBezTo>
                  <a:cubicBezTo>
                    <a:pt x="2115" y="8968"/>
                    <a:pt x="2349" y="8920"/>
                    <a:pt x="2569" y="8820"/>
                  </a:cubicBezTo>
                  <a:lnTo>
                    <a:pt x="19875" y="481"/>
                  </a:lnTo>
                  <a:lnTo>
                    <a:pt x="54506" y="50049"/>
                  </a:lnTo>
                  <a:cubicBezTo>
                    <a:pt x="54540" y="50082"/>
                    <a:pt x="54573" y="50116"/>
                    <a:pt x="54606" y="50116"/>
                  </a:cubicBezTo>
                  <a:lnTo>
                    <a:pt x="58075" y="51784"/>
                  </a:lnTo>
                  <a:cubicBezTo>
                    <a:pt x="58099" y="51792"/>
                    <a:pt x="58125" y="51796"/>
                    <a:pt x="58151" y="51796"/>
                  </a:cubicBezTo>
                  <a:cubicBezTo>
                    <a:pt x="58235" y="51796"/>
                    <a:pt x="58325" y="51752"/>
                    <a:pt x="58376" y="51650"/>
                  </a:cubicBezTo>
                  <a:cubicBezTo>
                    <a:pt x="58442" y="51550"/>
                    <a:pt x="58376" y="51417"/>
                    <a:pt x="58276" y="51383"/>
                  </a:cubicBezTo>
                  <a:lnTo>
                    <a:pt x="54837" y="49730"/>
                  </a:lnTo>
                  <a:lnTo>
                    <a:pt x="54837" y="49730"/>
                  </a:lnTo>
                  <a:lnTo>
                    <a:pt x="20115" y="80"/>
                  </a:lnTo>
                  <a:cubicBezTo>
                    <a:pt x="20091" y="31"/>
                    <a:pt x="20030" y="0"/>
                    <a:pt x="19961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80"/>
            <p:cNvSpPr/>
            <p:nvPr/>
          </p:nvSpPr>
          <p:spPr>
            <a:xfrm>
              <a:off x="2577325" y="2109666"/>
              <a:ext cx="868865" cy="580351"/>
            </a:xfrm>
            <a:custGeom>
              <a:rect b="b" l="l" r="r" t="t"/>
              <a:pathLst>
                <a:path extrusionOk="0" h="29344" w="43932">
                  <a:moveTo>
                    <a:pt x="208" y="1"/>
                  </a:moveTo>
                  <a:cubicBezTo>
                    <a:pt x="173" y="1"/>
                    <a:pt x="137" y="9"/>
                    <a:pt x="100" y="21"/>
                  </a:cubicBezTo>
                  <a:cubicBezTo>
                    <a:pt x="33" y="88"/>
                    <a:pt x="0" y="188"/>
                    <a:pt x="67" y="254"/>
                  </a:cubicBezTo>
                  <a:cubicBezTo>
                    <a:pt x="2135" y="3523"/>
                    <a:pt x="4236" y="6759"/>
                    <a:pt x="6405" y="9928"/>
                  </a:cubicBezTo>
                  <a:cubicBezTo>
                    <a:pt x="8573" y="13130"/>
                    <a:pt x="10774" y="16299"/>
                    <a:pt x="13143" y="19368"/>
                  </a:cubicBezTo>
                  <a:cubicBezTo>
                    <a:pt x="13710" y="20135"/>
                    <a:pt x="14310" y="20902"/>
                    <a:pt x="14944" y="21636"/>
                  </a:cubicBezTo>
                  <a:cubicBezTo>
                    <a:pt x="15578" y="22370"/>
                    <a:pt x="16212" y="23104"/>
                    <a:pt x="16912" y="23805"/>
                  </a:cubicBezTo>
                  <a:cubicBezTo>
                    <a:pt x="17279" y="24105"/>
                    <a:pt x="17613" y="24472"/>
                    <a:pt x="18113" y="24705"/>
                  </a:cubicBezTo>
                  <a:cubicBezTo>
                    <a:pt x="18580" y="24939"/>
                    <a:pt x="19080" y="24972"/>
                    <a:pt x="19581" y="25005"/>
                  </a:cubicBezTo>
                  <a:cubicBezTo>
                    <a:pt x="19665" y="25008"/>
                    <a:pt x="19749" y="25010"/>
                    <a:pt x="19834" y="25010"/>
                  </a:cubicBezTo>
                  <a:cubicBezTo>
                    <a:pt x="20717" y="25010"/>
                    <a:pt x="21600" y="24857"/>
                    <a:pt x="22483" y="24705"/>
                  </a:cubicBezTo>
                  <a:cubicBezTo>
                    <a:pt x="24384" y="24305"/>
                    <a:pt x="26252" y="23738"/>
                    <a:pt x="28053" y="23104"/>
                  </a:cubicBezTo>
                  <a:cubicBezTo>
                    <a:pt x="29857" y="22481"/>
                    <a:pt x="31629" y="21793"/>
                    <a:pt x="33368" y="21041"/>
                  </a:cubicBezTo>
                  <a:lnTo>
                    <a:pt x="33368" y="21041"/>
                  </a:lnTo>
                  <a:lnTo>
                    <a:pt x="42030" y="29075"/>
                  </a:lnTo>
                  <a:cubicBezTo>
                    <a:pt x="42063" y="29108"/>
                    <a:pt x="42097" y="29142"/>
                    <a:pt x="42164" y="29175"/>
                  </a:cubicBezTo>
                  <a:cubicBezTo>
                    <a:pt x="42339" y="29288"/>
                    <a:pt x="42542" y="29344"/>
                    <a:pt x="42745" y="29344"/>
                  </a:cubicBezTo>
                  <a:cubicBezTo>
                    <a:pt x="43084" y="29344"/>
                    <a:pt x="43423" y="29188"/>
                    <a:pt x="43631" y="28875"/>
                  </a:cubicBezTo>
                  <a:cubicBezTo>
                    <a:pt x="43931" y="28408"/>
                    <a:pt x="43831" y="27741"/>
                    <a:pt x="43331" y="27440"/>
                  </a:cubicBezTo>
                  <a:lnTo>
                    <a:pt x="33491" y="20702"/>
                  </a:lnTo>
                  <a:cubicBezTo>
                    <a:pt x="33474" y="20686"/>
                    <a:pt x="33449" y="20677"/>
                    <a:pt x="33420" y="20677"/>
                  </a:cubicBezTo>
                  <a:cubicBezTo>
                    <a:pt x="33391" y="20677"/>
                    <a:pt x="33357" y="20686"/>
                    <a:pt x="33324" y="20702"/>
                  </a:cubicBezTo>
                  <a:cubicBezTo>
                    <a:pt x="31556" y="21436"/>
                    <a:pt x="29755" y="22137"/>
                    <a:pt x="27953" y="22770"/>
                  </a:cubicBezTo>
                  <a:cubicBezTo>
                    <a:pt x="26119" y="23404"/>
                    <a:pt x="24284" y="23971"/>
                    <a:pt x="22416" y="24372"/>
                  </a:cubicBezTo>
                  <a:cubicBezTo>
                    <a:pt x="21482" y="24538"/>
                    <a:pt x="20515" y="24672"/>
                    <a:pt x="19581" y="24672"/>
                  </a:cubicBezTo>
                  <a:cubicBezTo>
                    <a:pt x="19114" y="24638"/>
                    <a:pt x="18647" y="24572"/>
                    <a:pt x="18246" y="24372"/>
                  </a:cubicBezTo>
                  <a:cubicBezTo>
                    <a:pt x="17846" y="24205"/>
                    <a:pt x="17479" y="23871"/>
                    <a:pt x="17146" y="23538"/>
                  </a:cubicBezTo>
                  <a:cubicBezTo>
                    <a:pt x="16445" y="22871"/>
                    <a:pt x="15811" y="22170"/>
                    <a:pt x="15211" y="21436"/>
                  </a:cubicBezTo>
                  <a:cubicBezTo>
                    <a:pt x="14577" y="20702"/>
                    <a:pt x="13977" y="19935"/>
                    <a:pt x="13410" y="19168"/>
                  </a:cubicBezTo>
                  <a:cubicBezTo>
                    <a:pt x="11075" y="16099"/>
                    <a:pt x="8873" y="12930"/>
                    <a:pt x="6705" y="9761"/>
                  </a:cubicBezTo>
                  <a:cubicBezTo>
                    <a:pt x="4537" y="6559"/>
                    <a:pt x="2435" y="3323"/>
                    <a:pt x="367" y="88"/>
                  </a:cubicBezTo>
                  <a:cubicBezTo>
                    <a:pt x="325" y="24"/>
                    <a:pt x="269" y="1"/>
                    <a:pt x="208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80"/>
            <p:cNvSpPr/>
            <p:nvPr/>
          </p:nvSpPr>
          <p:spPr>
            <a:xfrm>
              <a:off x="3208007" y="2573466"/>
              <a:ext cx="95011" cy="85281"/>
            </a:xfrm>
            <a:custGeom>
              <a:rect b="b" l="l" r="r" t="t"/>
              <a:pathLst>
                <a:path extrusionOk="0" h="4312" w="4804">
                  <a:moveTo>
                    <a:pt x="2407" y="1"/>
                  </a:moveTo>
                  <a:cubicBezTo>
                    <a:pt x="1475" y="1"/>
                    <a:pt x="609" y="619"/>
                    <a:pt x="334" y="1554"/>
                  </a:cubicBezTo>
                  <a:cubicBezTo>
                    <a:pt x="1" y="2722"/>
                    <a:pt x="668" y="3889"/>
                    <a:pt x="1802" y="4223"/>
                  </a:cubicBezTo>
                  <a:cubicBezTo>
                    <a:pt x="2006" y="4283"/>
                    <a:pt x="2211" y="4312"/>
                    <a:pt x="2414" y="4312"/>
                  </a:cubicBezTo>
                  <a:cubicBezTo>
                    <a:pt x="3339" y="4312"/>
                    <a:pt x="4197" y="3713"/>
                    <a:pt x="4470" y="2755"/>
                  </a:cubicBezTo>
                  <a:cubicBezTo>
                    <a:pt x="4804" y="1621"/>
                    <a:pt x="4137" y="420"/>
                    <a:pt x="3003" y="87"/>
                  </a:cubicBezTo>
                  <a:cubicBezTo>
                    <a:pt x="2804" y="28"/>
                    <a:pt x="2604" y="1"/>
                    <a:pt x="2407" y="1"/>
                  </a:cubicBezTo>
                  <a:close/>
                </a:path>
              </a:pathLst>
            </a:custGeom>
            <a:solidFill>
              <a:srgbClr val="5C4F5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80"/>
            <p:cNvSpPr/>
            <p:nvPr/>
          </p:nvSpPr>
          <p:spPr>
            <a:xfrm>
              <a:off x="3227132" y="2583730"/>
              <a:ext cx="41592" cy="37241"/>
            </a:xfrm>
            <a:custGeom>
              <a:rect b="b" l="l" r="r" t="t"/>
              <a:pathLst>
                <a:path extrusionOk="0" h="1883" w="2103">
                  <a:moveTo>
                    <a:pt x="1044" y="0"/>
                  </a:moveTo>
                  <a:cubicBezTo>
                    <a:pt x="638" y="0"/>
                    <a:pt x="272" y="255"/>
                    <a:pt x="134" y="668"/>
                  </a:cubicBezTo>
                  <a:cubicBezTo>
                    <a:pt x="1" y="1169"/>
                    <a:pt x="301" y="1703"/>
                    <a:pt x="801" y="1836"/>
                  </a:cubicBezTo>
                  <a:cubicBezTo>
                    <a:pt x="896" y="1867"/>
                    <a:pt x="990" y="1882"/>
                    <a:pt x="1083" y="1882"/>
                  </a:cubicBezTo>
                  <a:cubicBezTo>
                    <a:pt x="1479" y="1882"/>
                    <a:pt x="1834" y="1608"/>
                    <a:pt x="1969" y="1202"/>
                  </a:cubicBezTo>
                  <a:cubicBezTo>
                    <a:pt x="2102" y="702"/>
                    <a:pt x="1802" y="168"/>
                    <a:pt x="1302" y="35"/>
                  </a:cubicBezTo>
                  <a:cubicBezTo>
                    <a:pt x="1215" y="12"/>
                    <a:pt x="1129" y="0"/>
                    <a:pt x="1044" y="0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80"/>
            <p:cNvSpPr/>
            <p:nvPr/>
          </p:nvSpPr>
          <p:spPr>
            <a:xfrm>
              <a:off x="3211963" y="2581100"/>
              <a:ext cx="92381" cy="77844"/>
            </a:xfrm>
            <a:custGeom>
              <a:rect b="b" l="l" r="r" t="t"/>
              <a:pathLst>
                <a:path extrusionOk="0" h="3936" w="4671">
                  <a:moveTo>
                    <a:pt x="3403" y="1"/>
                  </a:moveTo>
                  <a:cubicBezTo>
                    <a:pt x="3670" y="334"/>
                    <a:pt x="3837" y="735"/>
                    <a:pt x="3837" y="1202"/>
                  </a:cubicBezTo>
                  <a:cubicBezTo>
                    <a:pt x="3837" y="2236"/>
                    <a:pt x="2969" y="3070"/>
                    <a:pt x="1935" y="3070"/>
                  </a:cubicBezTo>
                  <a:cubicBezTo>
                    <a:pt x="968" y="3070"/>
                    <a:pt x="201" y="2369"/>
                    <a:pt x="67" y="1435"/>
                  </a:cubicBezTo>
                  <a:lnTo>
                    <a:pt x="67" y="1435"/>
                  </a:lnTo>
                  <a:cubicBezTo>
                    <a:pt x="1" y="1902"/>
                    <a:pt x="67" y="2369"/>
                    <a:pt x="301" y="2803"/>
                  </a:cubicBezTo>
                  <a:cubicBezTo>
                    <a:pt x="712" y="3533"/>
                    <a:pt x="1450" y="3935"/>
                    <a:pt x="2206" y="3935"/>
                  </a:cubicBezTo>
                  <a:cubicBezTo>
                    <a:pt x="2556" y="3935"/>
                    <a:pt x="2909" y="3849"/>
                    <a:pt x="3236" y="3670"/>
                  </a:cubicBezTo>
                  <a:cubicBezTo>
                    <a:pt x="4304" y="3103"/>
                    <a:pt x="4671" y="1769"/>
                    <a:pt x="4104" y="735"/>
                  </a:cubicBezTo>
                  <a:cubicBezTo>
                    <a:pt x="3937" y="435"/>
                    <a:pt x="3670" y="168"/>
                    <a:pt x="3403" y="1"/>
                  </a:cubicBezTo>
                  <a:close/>
                </a:path>
              </a:pathLst>
            </a:custGeom>
            <a:solidFill>
              <a:srgbClr val="77515B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80"/>
            <p:cNvSpPr/>
            <p:nvPr/>
          </p:nvSpPr>
          <p:spPr>
            <a:xfrm>
              <a:off x="2661754" y="2613436"/>
              <a:ext cx="572658" cy="290294"/>
            </a:xfrm>
            <a:custGeom>
              <a:rect b="b" l="l" r="r" t="t"/>
              <a:pathLst>
                <a:path extrusionOk="0" h="14678" w="28955">
                  <a:moveTo>
                    <a:pt x="28254" y="0"/>
                  </a:moveTo>
                  <a:lnTo>
                    <a:pt x="1" y="14544"/>
                  </a:lnTo>
                  <a:lnTo>
                    <a:pt x="101" y="14678"/>
                  </a:lnTo>
                  <a:lnTo>
                    <a:pt x="28955" y="1201"/>
                  </a:lnTo>
                  <a:lnTo>
                    <a:pt x="28254" y="0"/>
                  </a:ln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80"/>
            <p:cNvSpPr/>
            <p:nvPr/>
          </p:nvSpPr>
          <p:spPr>
            <a:xfrm>
              <a:off x="3467942" y="2698656"/>
              <a:ext cx="343733" cy="972361"/>
            </a:xfrm>
            <a:custGeom>
              <a:rect b="b" l="l" r="r" t="t"/>
              <a:pathLst>
                <a:path extrusionOk="0" h="49165" w="17380">
                  <a:moveTo>
                    <a:pt x="15109" y="1"/>
                  </a:moveTo>
                  <a:cubicBezTo>
                    <a:pt x="14891" y="1"/>
                    <a:pt x="14682" y="14"/>
                    <a:pt x="14477" y="28"/>
                  </a:cubicBezTo>
                  <a:cubicBezTo>
                    <a:pt x="13977" y="61"/>
                    <a:pt x="13510" y="161"/>
                    <a:pt x="13043" y="228"/>
                  </a:cubicBezTo>
                  <a:cubicBezTo>
                    <a:pt x="11175" y="628"/>
                    <a:pt x="9440" y="1195"/>
                    <a:pt x="7706" y="1796"/>
                  </a:cubicBezTo>
                  <a:cubicBezTo>
                    <a:pt x="5938" y="2396"/>
                    <a:pt x="4237" y="3063"/>
                    <a:pt x="2535" y="3797"/>
                  </a:cubicBezTo>
                  <a:cubicBezTo>
                    <a:pt x="2535" y="3797"/>
                    <a:pt x="2502" y="3797"/>
                    <a:pt x="2502" y="3831"/>
                  </a:cubicBezTo>
                  <a:cubicBezTo>
                    <a:pt x="1968" y="4064"/>
                    <a:pt x="1768" y="4698"/>
                    <a:pt x="2002" y="5232"/>
                  </a:cubicBezTo>
                  <a:cubicBezTo>
                    <a:pt x="2192" y="5589"/>
                    <a:pt x="2553" y="5810"/>
                    <a:pt x="2938" y="5810"/>
                  </a:cubicBezTo>
                  <a:cubicBezTo>
                    <a:pt x="3092" y="5810"/>
                    <a:pt x="3250" y="5775"/>
                    <a:pt x="3403" y="5699"/>
                  </a:cubicBezTo>
                  <a:cubicBezTo>
                    <a:pt x="5037" y="4931"/>
                    <a:pt x="6672" y="4197"/>
                    <a:pt x="8340" y="3530"/>
                  </a:cubicBezTo>
                  <a:cubicBezTo>
                    <a:pt x="10007" y="2863"/>
                    <a:pt x="11709" y="2229"/>
                    <a:pt x="13410" y="1829"/>
                  </a:cubicBezTo>
                  <a:cubicBezTo>
                    <a:pt x="13810" y="1729"/>
                    <a:pt x="14244" y="1629"/>
                    <a:pt x="14644" y="1596"/>
                  </a:cubicBezTo>
                  <a:cubicBezTo>
                    <a:pt x="14879" y="1557"/>
                    <a:pt x="15124" y="1540"/>
                    <a:pt x="15342" y="1540"/>
                  </a:cubicBezTo>
                  <a:cubicBezTo>
                    <a:pt x="15495" y="1540"/>
                    <a:pt x="15634" y="1548"/>
                    <a:pt x="15745" y="1562"/>
                  </a:cubicBezTo>
                  <a:cubicBezTo>
                    <a:pt x="15841" y="1586"/>
                    <a:pt x="15885" y="1628"/>
                    <a:pt x="15903" y="1636"/>
                  </a:cubicBezTo>
                  <a:lnTo>
                    <a:pt x="15903" y="1636"/>
                  </a:lnTo>
                  <a:cubicBezTo>
                    <a:pt x="15907" y="1659"/>
                    <a:pt x="15912" y="1698"/>
                    <a:pt x="15912" y="1762"/>
                  </a:cubicBezTo>
                  <a:cubicBezTo>
                    <a:pt x="15878" y="2063"/>
                    <a:pt x="15745" y="2496"/>
                    <a:pt x="15578" y="2897"/>
                  </a:cubicBezTo>
                  <a:cubicBezTo>
                    <a:pt x="14944" y="4531"/>
                    <a:pt x="14110" y="6166"/>
                    <a:pt x="13310" y="7767"/>
                  </a:cubicBezTo>
                  <a:cubicBezTo>
                    <a:pt x="11642" y="10969"/>
                    <a:pt x="9841" y="14138"/>
                    <a:pt x="8006" y="17273"/>
                  </a:cubicBezTo>
                  <a:cubicBezTo>
                    <a:pt x="6205" y="20409"/>
                    <a:pt x="4337" y="23545"/>
                    <a:pt x="2435" y="26647"/>
                  </a:cubicBezTo>
                  <a:cubicBezTo>
                    <a:pt x="2402" y="26714"/>
                    <a:pt x="2402" y="26747"/>
                    <a:pt x="2369" y="26814"/>
                  </a:cubicBezTo>
                  <a:cubicBezTo>
                    <a:pt x="1802" y="30583"/>
                    <a:pt x="1234" y="34386"/>
                    <a:pt x="701" y="38188"/>
                  </a:cubicBezTo>
                  <a:cubicBezTo>
                    <a:pt x="467" y="40090"/>
                    <a:pt x="200" y="41991"/>
                    <a:pt x="34" y="43893"/>
                  </a:cubicBezTo>
                  <a:cubicBezTo>
                    <a:pt x="0" y="44159"/>
                    <a:pt x="0" y="44393"/>
                    <a:pt x="0" y="44660"/>
                  </a:cubicBezTo>
                  <a:cubicBezTo>
                    <a:pt x="0" y="44693"/>
                    <a:pt x="0" y="44726"/>
                    <a:pt x="0" y="44760"/>
                  </a:cubicBezTo>
                  <a:cubicBezTo>
                    <a:pt x="0" y="44793"/>
                    <a:pt x="34" y="44927"/>
                    <a:pt x="34" y="44927"/>
                  </a:cubicBezTo>
                  <a:lnTo>
                    <a:pt x="134" y="45127"/>
                  </a:lnTo>
                  <a:cubicBezTo>
                    <a:pt x="167" y="45227"/>
                    <a:pt x="234" y="45360"/>
                    <a:pt x="300" y="45460"/>
                  </a:cubicBezTo>
                  <a:cubicBezTo>
                    <a:pt x="534" y="45894"/>
                    <a:pt x="801" y="46294"/>
                    <a:pt x="1068" y="46695"/>
                  </a:cubicBezTo>
                  <a:cubicBezTo>
                    <a:pt x="1601" y="47495"/>
                    <a:pt x="2135" y="48296"/>
                    <a:pt x="2702" y="49063"/>
                  </a:cubicBezTo>
                  <a:cubicBezTo>
                    <a:pt x="2745" y="49128"/>
                    <a:pt x="2830" y="49164"/>
                    <a:pt x="2912" y="49164"/>
                  </a:cubicBezTo>
                  <a:cubicBezTo>
                    <a:pt x="2956" y="49164"/>
                    <a:pt x="3000" y="49153"/>
                    <a:pt x="3036" y="49130"/>
                  </a:cubicBezTo>
                  <a:cubicBezTo>
                    <a:pt x="3169" y="49063"/>
                    <a:pt x="3169" y="48896"/>
                    <a:pt x="3102" y="48763"/>
                  </a:cubicBezTo>
                  <a:cubicBezTo>
                    <a:pt x="2569" y="47995"/>
                    <a:pt x="2035" y="47195"/>
                    <a:pt x="1535" y="46394"/>
                  </a:cubicBezTo>
                  <a:cubicBezTo>
                    <a:pt x="1268" y="45994"/>
                    <a:pt x="1034" y="45594"/>
                    <a:pt x="801" y="45160"/>
                  </a:cubicBezTo>
                  <a:cubicBezTo>
                    <a:pt x="734" y="45060"/>
                    <a:pt x="701" y="44960"/>
                    <a:pt x="667" y="44860"/>
                  </a:cubicBezTo>
                  <a:lnTo>
                    <a:pt x="601" y="44726"/>
                  </a:lnTo>
                  <a:cubicBezTo>
                    <a:pt x="584" y="44710"/>
                    <a:pt x="584" y="44710"/>
                    <a:pt x="588" y="44710"/>
                  </a:cubicBezTo>
                  <a:cubicBezTo>
                    <a:pt x="592" y="44710"/>
                    <a:pt x="601" y="44710"/>
                    <a:pt x="601" y="44693"/>
                  </a:cubicBezTo>
                  <a:lnTo>
                    <a:pt x="601" y="44626"/>
                  </a:lnTo>
                  <a:cubicBezTo>
                    <a:pt x="601" y="44426"/>
                    <a:pt x="601" y="44193"/>
                    <a:pt x="634" y="43959"/>
                  </a:cubicBezTo>
                  <a:cubicBezTo>
                    <a:pt x="834" y="42058"/>
                    <a:pt x="1134" y="40190"/>
                    <a:pt x="1435" y="38289"/>
                  </a:cubicBezTo>
                  <a:cubicBezTo>
                    <a:pt x="1997" y="34547"/>
                    <a:pt x="2626" y="30773"/>
                    <a:pt x="3288" y="27032"/>
                  </a:cubicBezTo>
                  <a:lnTo>
                    <a:pt x="3288" y="27032"/>
                  </a:lnTo>
                  <a:cubicBezTo>
                    <a:pt x="5205" y="23990"/>
                    <a:pt x="7122" y="20915"/>
                    <a:pt x="8973" y="17841"/>
                  </a:cubicBezTo>
                  <a:cubicBezTo>
                    <a:pt x="10841" y="14705"/>
                    <a:pt x="12709" y="11569"/>
                    <a:pt x="14477" y="8367"/>
                  </a:cubicBezTo>
                  <a:cubicBezTo>
                    <a:pt x="15345" y="6766"/>
                    <a:pt x="16178" y="5165"/>
                    <a:pt x="16912" y="3397"/>
                  </a:cubicBezTo>
                  <a:cubicBezTo>
                    <a:pt x="17079" y="2963"/>
                    <a:pt x="17246" y="2530"/>
                    <a:pt x="17346" y="1929"/>
                  </a:cubicBezTo>
                  <a:cubicBezTo>
                    <a:pt x="17379" y="1629"/>
                    <a:pt x="17379" y="1162"/>
                    <a:pt x="17079" y="762"/>
                  </a:cubicBezTo>
                  <a:cubicBezTo>
                    <a:pt x="16812" y="361"/>
                    <a:pt x="16412" y="195"/>
                    <a:pt x="16112" y="128"/>
                  </a:cubicBezTo>
                  <a:cubicBezTo>
                    <a:pt x="15756" y="29"/>
                    <a:pt x="15425" y="1"/>
                    <a:pt x="15109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80"/>
            <p:cNvSpPr/>
            <p:nvPr/>
          </p:nvSpPr>
          <p:spPr>
            <a:xfrm>
              <a:off x="3105758" y="2582266"/>
              <a:ext cx="194630" cy="145523"/>
            </a:xfrm>
            <a:custGeom>
              <a:rect b="b" l="l" r="r" t="t"/>
              <a:pathLst>
                <a:path extrusionOk="0" h="7358" w="9841">
                  <a:moveTo>
                    <a:pt x="6013" y="1"/>
                  </a:moveTo>
                  <a:cubicBezTo>
                    <a:pt x="5933" y="1"/>
                    <a:pt x="5852" y="3"/>
                    <a:pt x="5771" y="9"/>
                  </a:cubicBezTo>
                  <a:cubicBezTo>
                    <a:pt x="3736" y="175"/>
                    <a:pt x="0" y="2244"/>
                    <a:pt x="134" y="4278"/>
                  </a:cubicBezTo>
                  <a:cubicBezTo>
                    <a:pt x="292" y="6208"/>
                    <a:pt x="3869" y="7358"/>
                    <a:pt x="5946" y="7358"/>
                  </a:cubicBezTo>
                  <a:cubicBezTo>
                    <a:pt x="6059" y="7358"/>
                    <a:pt x="6168" y="7354"/>
                    <a:pt x="6271" y="7347"/>
                  </a:cubicBezTo>
                  <a:cubicBezTo>
                    <a:pt x="8306" y="7214"/>
                    <a:pt x="9841" y="5446"/>
                    <a:pt x="9674" y="3411"/>
                  </a:cubicBezTo>
                  <a:cubicBezTo>
                    <a:pt x="9546" y="1491"/>
                    <a:pt x="7913" y="1"/>
                    <a:pt x="601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80"/>
            <p:cNvSpPr/>
            <p:nvPr/>
          </p:nvSpPr>
          <p:spPr>
            <a:xfrm>
              <a:off x="3107063" y="2612111"/>
              <a:ext cx="193325" cy="118111"/>
            </a:xfrm>
            <a:custGeom>
              <a:rect b="b" l="l" r="r" t="t"/>
              <a:pathLst>
                <a:path extrusionOk="0" h="5972" w="9775">
                  <a:moveTo>
                    <a:pt x="9608" y="1902"/>
                  </a:moveTo>
                  <a:cubicBezTo>
                    <a:pt x="9574" y="1335"/>
                    <a:pt x="9408" y="768"/>
                    <a:pt x="9107" y="301"/>
                  </a:cubicBezTo>
                  <a:cubicBezTo>
                    <a:pt x="8740" y="1402"/>
                    <a:pt x="7540" y="1802"/>
                    <a:pt x="6172" y="1635"/>
                  </a:cubicBezTo>
                  <a:cubicBezTo>
                    <a:pt x="5038" y="1468"/>
                    <a:pt x="4337" y="735"/>
                    <a:pt x="3337" y="268"/>
                  </a:cubicBezTo>
                  <a:cubicBezTo>
                    <a:pt x="2903" y="67"/>
                    <a:pt x="2436" y="1"/>
                    <a:pt x="1969" y="1"/>
                  </a:cubicBezTo>
                  <a:cubicBezTo>
                    <a:pt x="835" y="801"/>
                    <a:pt x="1" y="1802"/>
                    <a:pt x="68" y="2769"/>
                  </a:cubicBezTo>
                  <a:cubicBezTo>
                    <a:pt x="234" y="4804"/>
                    <a:pt x="4204" y="5972"/>
                    <a:pt x="6205" y="5838"/>
                  </a:cubicBezTo>
                  <a:cubicBezTo>
                    <a:pt x="8240" y="5705"/>
                    <a:pt x="9775" y="3937"/>
                    <a:pt x="9608" y="1902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80"/>
            <p:cNvSpPr/>
            <p:nvPr/>
          </p:nvSpPr>
          <p:spPr>
            <a:xfrm>
              <a:off x="3100477" y="2589248"/>
              <a:ext cx="95011" cy="85281"/>
            </a:xfrm>
            <a:custGeom>
              <a:rect b="b" l="l" r="r" t="t"/>
              <a:pathLst>
                <a:path extrusionOk="0" h="4312" w="4804">
                  <a:moveTo>
                    <a:pt x="2390" y="1"/>
                  </a:moveTo>
                  <a:cubicBezTo>
                    <a:pt x="1465" y="1"/>
                    <a:pt x="608" y="599"/>
                    <a:pt x="334" y="1557"/>
                  </a:cubicBezTo>
                  <a:cubicBezTo>
                    <a:pt x="0" y="2691"/>
                    <a:pt x="667" y="3892"/>
                    <a:pt x="1802" y="4226"/>
                  </a:cubicBezTo>
                  <a:cubicBezTo>
                    <a:pt x="2000" y="4284"/>
                    <a:pt x="2200" y="4312"/>
                    <a:pt x="2398" y="4312"/>
                  </a:cubicBezTo>
                  <a:cubicBezTo>
                    <a:pt x="3329" y="4312"/>
                    <a:pt x="4195" y="3694"/>
                    <a:pt x="4470" y="2758"/>
                  </a:cubicBezTo>
                  <a:cubicBezTo>
                    <a:pt x="4804" y="1624"/>
                    <a:pt x="4137" y="423"/>
                    <a:pt x="3002" y="89"/>
                  </a:cubicBezTo>
                  <a:cubicBezTo>
                    <a:pt x="2799" y="29"/>
                    <a:pt x="2593" y="1"/>
                    <a:pt x="2390" y="1"/>
                  </a:cubicBezTo>
                  <a:close/>
                </a:path>
              </a:pathLst>
            </a:custGeom>
            <a:solidFill>
              <a:srgbClr val="5C4F5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80"/>
            <p:cNvSpPr/>
            <p:nvPr/>
          </p:nvSpPr>
          <p:spPr>
            <a:xfrm>
              <a:off x="3119602" y="2599315"/>
              <a:ext cx="41592" cy="37241"/>
            </a:xfrm>
            <a:custGeom>
              <a:rect b="b" l="l" r="r" t="t"/>
              <a:pathLst>
                <a:path extrusionOk="0" h="1883" w="2103">
                  <a:moveTo>
                    <a:pt x="1021" y="1"/>
                  </a:moveTo>
                  <a:cubicBezTo>
                    <a:pt x="624" y="1"/>
                    <a:pt x="269" y="275"/>
                    <a:pt x="134" y="681"/>
                  </a:cubicBezTo>
                  <a:cubicBezTo>
                    <a:pt x="1" y="1181"/>
                    <a:pt x="301" y="1682"/>
                    <a:pt x="801" y="1849"/>
                  </a:cubicBezTo>
                  <a:cubicBezTo>
                    <a:pt x="888" y="1872"/>
                    <a:pt x="974" y="1883"/>
                    <a:pt x="1059" y="1883"/>
                  </a:cubicBezTo>
                  <a:cubicBezTo>
                    <a:pt x="1465" y="1883"/>
                    <a:pt x="1831" y="1629"/>
                    <a:pt x="1969" y="1215"/>
                  </a:cubicBezTo>
                  <a:cubicBezTo>
                    <a:pt x="2102" y="714"/>
                    <a:pt x="1802" y="181"/>
                    <a:pt x="1302" y="47"/>
                  </a:cubicBezTo>
                  <a:cubicBezTo>
                    <a:pt x="1207" y="16"/>
                    <a:pt x="1113" y="1"/>
                    <a:pt x="1021" y="1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80"/>
            <p:cNvSpPr/>
            <p:nvPr/>
          </p:nvSpPr>
          <p:spPr>
            <a:xfrm>
              <a:off x="3104433" y="2596289"/>
              <a:ext cx="92381" cy="78141"/>
            </a:xfrm>
            <a:custGeom>
              <a:rect b="b" l="l" r="r" t="t"/>
              <a:pathLst>
                <a:path extrusionOk="0" h="3951" w="4671">
                  <a:moveTo>
                    <a:pt x="3403" y="0"/>
                  </a:moveTo>
                  <a:cubicBezTo>
                    <a:pt x="3670" y="334"/>
                    <a:pt x="3837" y="767"/>
                    <a:pt x="3837" y="1234"/>
                  </a:cubicBezTo>
                  <a:cubicBezTo>
                    <a:pt x="3837" y="2248"/>
                    <a:pt x="3003" y="3070"/>
                    <a:pt x="1995" y="3070"/>
                  </a:cubicBezTo>
                  <a:cubicBezTo>
                    <a:pt x="1975" y="3070"/>
                    <a:pt x="1955" y="3070"/>
                    <a:pt x="1935" y="3069"/>
                  </a:cubicBezTo>
                  <a:cubicBezTo>
                    <a:pt x="968" y="3069"/>
                    <a:pt x="201" y="2368"/>
                    <a:pt x="67" y="1468"/>
                  </a:cubicBezTo>
                  <a:lnTo>
                    <a:pt x="67" y="1468"/>
                  </a:lnTo>
                  <a:cubicBezTo>
                    <a:pt x="0" y="1901"/>
                    <a:pt x="67" y="2402"/>
                    <a:pt x="301" y="2835"/>
                  </a:cubicBezTo>
                  <a:cubicBezTo>
                    <a:pt x="710" y="3540"/>
                    <a:pt x="1444" y="3950"/>
                    <a:pt x="2198" y="3950"/>
                  </a:cubicBezTo>
                  <a:cubicBezTo>
                    <a:pt x="2550" y="3950"/>
                    <a:pt x="2907" y="3861"/>
                    <a:pt x="3236" y="3669"/>
                  </a:cubicBezTo>
                  <a:cubicBezTo>
                    <a:pt x="4304" y="3102"/>
                    <a:pt x="4670" y="1801"/>
                    <a:pt x="4103" y="767"/>
                  </a:cubicBezTo>
                  <a:cubicBezTo>
                    <a:pt x="3937" y="434"/>
                    <a:pt x="3670" y="200"/>
                    <a:pt x="3403" y="0"/>
                  </a:cubicBezTo>
                  <a:close/>
                </a:path>
              </a:pathLst>
            </a:custGeom>
            <a:solidFill>
              <a:srgbClr val="77515B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80"/>
            <p:cNvSpPr/>
            <p:nvPr/>
          </p:nvSpPr>
          <p:spPr>
            <a:xfrm>
              <a:off x="3144680" y="2609777"/>
              <a:ext cx="481602" cy="342250"/>
            </a:xfrm>
            <a:custGeom>
              <a:rect b="b" l="l" r="r" t="t"/>
              <a:pathLst>
                <a:path extrusionOk="0" h="17305" w="24351">
                  <a:moveTo>
                    <a:pt x="14261" y="0"/>
                  </a:moveTo>
                  <a:cubicBezTo>
                    <a:pt x="9762" y="0"/>
                    <a:pt x="2057" y="3053"/>
                    <a:pt x="1101" y="6356"/>
                  </a:cubicBezTo>
                  <a:cubicBezTo>
                    <a:pt x="0" y="10126"/>
                    <a:pt x="8139" y="15830"/>
                    <a:pt x="11942" y="16931"/>
                  </a:cubicBezTo>
                  <a:cubicBezTo>
                    <a:pt x="12773" y="17181"/>
                    <a:pt x="13734" y="17304"/>
                    <a:pt x="14738" y="17304"/>
                  </a:cubicBezTo>
                  <a:cubicBezTo>
                    <a:pt x="18290" y="17304"/>
                    <a:pt x="22392" y="15759"/>
                    <a:pt x="23250" y="12794"/>
                  </a:cubicBezTo>
                  <a:cubicBezTo>
                    <a:pt x="24351" y="8992"/>
                    <a:pt x="19848" y="1320"/>
                    <a:pt x="16045" y="219"/>
                  </a:cubicBezTo>
                  <a:cubicBezTo>
                    <a:pt x="15546" y="70"/>
                    <a:pt x="14940" y="0"/>
                    <a:pt x="1426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80"/>
            <p:cNvSpPr/>
            <p:nvPr/>
          </p:nvSpPr>
          <p:spPr>
            <a:xfrm>
              <a:off x="3285198" y="2609480"/>
              <a:ext cx="205192" cy="46912"/>
            </a:xfrm>
            <a:custGeom>
              <a:rect b="b" l="l" r="r" t="t"/>
              <a:pathLst>
                <a:path extrusionOk="0" h="2372" w="10375">
                  <a:moveTo>
                    <a:pt x="7306" y="0"/>
                  </a:moveTo>
                  <a:cubicBezTo>
                    <a:pt x="5237" y="0"/>
                    <a:pt x="2502" y="634"/>
                    <a:pt x="0" y="1635"/>
                  </a:cubicBezTo>
                  <a:cubicBezTo>
                    <a:pt x="100" y="1701"/>
                    <a:pt x="200" y="1735"/>
                    <a:pt x="334" y="1768"/>
                  </a:cubicBezTo>
                  <a:cubicBezTo>
                    <a:pt x="458" y="1789"/>
                    <a:pt x="589" y="1797"/>
                    <a:pt x="723" y="1797"/>
                  </a:cubicBezTo>
                  <a:cubicBezTo>
                    <a:pt x="1021" y="1797"/>
                    <a:pt x="1336" y="1758"/>
                    <a:pt x="1635" y="1735"/>
                  </a:cubicBezTo>
                  <a:cubicBezTo>
                    <a:pt x="2269" y="1735"/>
                    <a:pt x="2902" y="1835"/>
                    <a:pt x="3536" y="1968"/>
                  </a:cubicBezTo>
                  <a:cubicBezTo>
                    <a:pt x="4540" y="2160"/>
                    <a:pt x="5700" y="2372"/>
                    <a:pt x="6811" y="2372"/>
                  </a:cubicBezTo>
                  <a:cubicBezTo>
                    <a:pt x="8213" y="2372"/>
                    <a:pt x="9537" y="2036"/>
                    <a:pt x="10374" y="901"/>
                  </a:cubicBezTo>
                  <a:cubicBezTo>
                    <a:pt x="9874" y="601"/>
                    <a:pt x="9407" y="367"/>
                    <a:pt x="8940" y="234"/>
                  </a:cubicBezTo>
                  <a:cubicBezTo>
                    <a:pt x="8540" y="100"/>
                    <a:pt x="8106" y="34"/>
                    <a:pt x="7606" y="34"/>
                  </a:cubicBezTo>
                  <a:cubicBezTo>
                    <a:pt x="7579" y="88"/>
                    <a:pt x="7529" y="143"/>
                    <a:pt x="7457" y="143"/>
                  </a:cubicBezTo>
                  <a:cubicBezTo>
                    <a:pt x="7441" y="143"/>
                    <a:pt x="7424" y="140"/>
                    <a:pt x="7406" y="134"/>
                  </a:cubicBezTo>
                  <a:cubicBezTo>
                    <a:pt x="7339" y="100"/>
                    <a:pt x="7306" y="67"/>
                    <a:pt x="7306" y="0"/>
                  </a:cubicBezTo>
                  <a:close/>
                </a:path>
              </a:pathLst>
            </a:custGeom>
            <a:solidFill>
              <a:srgbClr val="88434E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80"/>
            <p:cNvSpPr/>
            <p:nvPr/>
          </p:nvSpPr>
          <p:spPr>
            <a:xfrm>
              <a:off x="3144680" y="2665549"/>
              <a:ext cx="474363" cy="301508"/>
            </a:xfrm>
            <a:custGeom>
              <a:rect b="b" l="l" r="r" t="t"/>
              <a:pathLst>
                <a:path extrusionOk="0" h="15245" w="23985">
                  <a:moveTo>
                    <a:pt x="19981" y="468"/>
                  </a:moveTo>
                  <a:cubicBezTo>
                    <a:pt x="18347" y="301"/>
                    <a:pt x="16679" y="368"/>
                    <a:pt x="15278" y="1201"/>
                  </a:cubicBezTo>
                  <a:cubicBezTo>
                    <a:pt x="13777" y="2102"/>
                    <a:pt x="13210" y="3603"/>
                    <a:pt x="12576" y="5138"/>
                  </a:cubicBezTo>
                  <a:cubicBezTo>
                    <a:pt x="11875" y="6772"/>
                    <a:pt x="10374" y="8607"/>
                    <a:pt x="8373" y="8407"/>
                  </a:cubicBezTo>
                  <a:cubicBezTo>
                    <a:pt x="6939" y="8273"/>
                    <a:pt x="6171" y="6872"/>
                    <a:pt x="5704" y="5671"/>
                  </a:cubicBezTo>
                  <a:cubicBezTo>
                    <a:pt x="5037" y="3870"/>
                    <a:pt x="4804" y="1902"/>
                    <a:pt x="4637" y="1"/>
                  </a:cubicBezTo>
                  <a:cubicBezTo>
                    <a:pt x="2836" y="1035"/>
                    <a:pt x="1468" y="2269"/>
                    <a:pt x="1101" y="3536"/>
                  </a:cubicBezTo>
                  <a:cubicBezTo>
                    <a:pt x="0" y="7306"/>
                    <a:pt x="8139" y="13010"/>
                    <a:pt x="11942" y="14111"/>
                  </a:cubicBezTo>
                  <a:cubicBezTo>
                    <a:pt x="15711" y="15245"/>
                    <a:pt x="22149" y="13777"/>
                    <a:pt x="23250" y="9974"/>
                  </a:cubicBezTo>
                  <a:cubicBezTo>
                    <a:pt x="23984" y="7506"/>
                    <a:pt x="22283" y="3370"/>
                    <a:pt x="19981" y="468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80"/>
            <p:cNvSpPr/>
            <p:nvPr/>
          </p:nvSpPr>
          <p:spPr>
            <a:xfrm>
              <a:off x="3383492" y="2709712"/>
              <a:ext cx="297552" cy="266878"/>
            </a:xfrm>
            <a:custGeom>
              <a:rect b="b" l="l" r="r" t="t"/>
              <a:pathLst>
                <a:path extrusionOk="0" h="13494" w="15045">
                  <a:moveTo>
                    <a:pt x="7522" y="0"/>
                  </a:moveTo>
                  <a:cubicBezTo>
                    <a:pt x="4606" y="0"/>
                    <a:pt x="1920" y="1904"/>
                    <a:pt x="1068" y="4873"/>
                  </a:cubicBezTo>
                  <a:cubicBezTo>
                    <a:pt x="1" y="8442"/>
                    <a:pt x="2069" y="12178"/>
                    <a:pt x="5638" y="13212"/>
                  </a:cubicBezTo>
                  <a:cubicBezTo>
                    <a:pt x="6275" y="13403"/>
                    <a:pt x="6919" y="13493"/>
                    <a:pt x="7552" y="13493"/>
                  </a:cubicBezTo>
                  <a:cubicBezTo>
                    <a:pt x="10466" y="13493"/>
                    <a:pt x="13161" y="11574"/>
                    <a:pt x="14011" y="8642"/>
                  </a:cubicBezTo>
                  <a:cubicBezTo>
                    <a:pt x="15045" y="5039"/>
                    <a:pt x="13010" y="1303"/>
                    <a:pt x="9407" y="269"/>
                  </a:cubicBezTo>
                  <a:cubicBezTo>
                    <a:pt x="8779" y="87"/>
                    <a:pt x="8145" y="0"/>
                    <a:pt x="7522" y="0"/>
                  </a:cubicBezTo>
                  <a:close/>
                </a:path>
              </a:pathLst>
            </a:custGeom>
            <a:solidFill>
              <a:srgbClr val="3D2B2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80"/>
            <p:cNvSpPr/>
            <p:nvPr/>
          </p:nvSpPr>
          <p:spPr>
            <a:xfrm>
              <a:off x="3383492" y="2746043"/>
              <a:ext cx="291619" cy="230309"/>
            </a:xfrm>
            <a:custGeom>
              <a:rect b="b" l="l" r="r" t="t"/>
              <a:pathLst>
                <a:path extrusionOk="0" h="11645" w="14745">
                  <a:moveTo>
                    <a:pt x="12176" y="0"/>
                  </a:moveTo>
                  <a:cubicBezTo>
                    <a:pt x="10942" y="234"/>
                    <a:pt x="9774" y="634"/>
                    <a:pt x="8773" y="1368"/>
                  </a:cubicBezTo>
                  <a:cubicBezTo>
                    <a:pt x="7372" y="2369"/>
                    <a:pt x="6505" y="3903"/>
                    <a:pt x="5771" y="5404"/>
                  </a:cubicBezTo>
                  <a:cubicBezTo>
                    <a:pt x="5722" y="5453"/>
                    <a:pt x="5674" y="5484"/>
                    <a:pt x="5625" y="5484"/>
                  </a:cubicBezTo>
                  <a:cubicBezTo>
                    <a:pt x="5607" y="5484"/>
                    <a:pt x="5589" y="5480"/>
                    <a:pt x="5571" y="5471"/>
                  </a:cubicBezTo>
                  <a:cubicBezTo>
                    <a:pt x="3036" y="5037"/>
                    <a:pt x="2469" y="2669"/>
                    <a:pt x="2536" y="400"/>
                  </a:cubicBezTo>
                  <a:lnTo>
                    <a:pt x="2536" y="400"/>
                  </a:lnTo>
                  <a:cubicBezTo>
                    <a:pt x="1869" y="1134"/>
                    <a:pt x="1335" y="2002"/>
                    <a:pt x="1068" y="3036"/>
                  </a:cubicBezTo>
                  <a:cubicBezTo>
                    <a:pt x="1" y="6605"/>
                    <a:pt x="2069" y="10341"/>
                    <a:pt x="5638" y="11375"/>
                  </a:cubicBezTo>
                  <a:cubicBezTo>
                    <a:pt x="6267" y="11557"/>
                    <a:pt x="6902" y="11644"/>
                    <a:pt x="7528" y="11644"/>
                  </a:cubicBezTo>
                  <a:cubicBezTo>
                    <a:pt x="10451" y="11644"/>
                    <a:pt x="13159" y="9745"/>
                    <a:pt x="14011" y="6805"/>
                  </a:cubicBezTo>
                  <a:cubicBezTo>
                    <a:pt x="14744" y="4270"/>
                    <a:pt x="13944" y="1701"/>
                    <a:pt x="12176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80"/>
            <p:cNvSpPr/>
            <p:nvPr/>
          </p:nvSpPr>
          <p:spPr>
            <a:xfrm>
              <a:off x="2471100" y="2811348"/>
              <a:ext cx="976415" cy="880099"/>
            </a:xfrm>
            <a:custGeom>
              <a:rect b="b" l="l" r="r" t="t"/>
              <a:pathLst>
                <a:path extrusionOk="0" h="44500" w="49370">
                  <a:moveTo>
                    <a:pt x="6807" y="43741"/>
                  </a:moveTo>
                  <a:lnTo>
                    <a:pt x="6807" y="43741"/>
                  </a:lnTo>
                  <a:cubicBezTo>
                    <a:pt x="6805" y="43747"/>
                    <a:pt x="6805" y="43755"/>
                    <a:pt x="6805" y="43765"/>
                  </a:cubicBezTo>
                  <a:cubicBezTo>
                    <a:pt x="6784" y="43765"/>
                    <a:pt x="6790" y="43751"/>
                    <a:pt x="6807" y="43741"/>
                  </a:cubicBezTo>
                  <a:close/>
                  <a:moveTo>
                    <a:pt x="39028" y="1"/>
                  </a:moveTo>
                  <a:cubicBezTo>
                    <a:pt x="37527" y="1"/>
                    <a:pt x="36026" y="34"/>
                    <a:pt x="34525" y="101"/>
                  </a:cubicBezTo>
                  <a:cubicBezTo>
                    <a:pt x="33758" y="167"/>
                    <a:pt x="32991" y="234"/>
                    <a:pt x="32224" y="334"/>
                  </a:cubicBezTo>
                  <a:cubicBezTo>
                    <a:pt x="31490" y="401"/>
                    <a:pt x="30723" y="534"/>
                    <a:pt x="29922" y="734"/>
                  </a:cubicBezTo>
                  <a:lnTo>
                    <a:pt x="29355" y="868"/>
                  </a:lnTo>
                  <a:cubicBezTo>
                    <a:pt x="29155" y="935"/>
                    <a:pt x="28955" y="1001"/>
                    <a:pt x="28754" y="1101"/>
                  </a:cubicBezTo>
                  <a:lnTo>
                    <a:pt x="28421" y="1235"/>
                  </a:lnTo>
                  <a:cubicBezTo>
                    <a:pt x="28321" y="1268"/>
                    <a:pt x="28221" y="1301"/>
                    <a:pt x="28121" y="1368"/>
                  </a:cubicBezTo>
                  <a:lnTo>
                    <a:pt x="27820" y="1568"/>
                  </a:lnTo>
                  <a:cubicBezTo>
                    <a:pt x="27720" y="1635"/>
                    <a:pt x="27620" y="1702"/>
                    <a:pt x="27520" y="1768"/>
                  </a:cubicBezTo>
                  <a:cubicBezTo>
                    <a:pt x="26820" y="2369"/>
                    <a:pt x="26319" y="3036"/>
                    <a:pt x="25886" y="3703"/>
                  </a:cubicBezTo>
                  <a:cubicBezTo>
                    <a:pt x="25085" y="5104"/>
                    <a:pt x="24551" y="6539"/>
                    <a:pt x="24051" y="7973"/>
                  </a:cubicBezTo>
                  <a:cubicBezTo>
                    <a:pt x="23152" y="10869"/>
                    <a:pt x="22553" y="13765"/>
                    <a:pt x="22119" y="16727"/>
                  </a:cubicBezTo>
                  <a:lnTo>
                    <a:pt x="22119" y="16727"/>
                  </a:lnTo>
                  <a:cubicBezTo>
                    <a:pt x="19149" y="22271"/>
                    <a:pt x="16146" y="27814"/>
                    <a:pt x="13110" y="33324"/>
                  </a:cubicBezTo>
                  <a:cubicBezTo>
                    <a:pt x="11542" y="36093"/>
                    <a:pt x="9974" y="38895"/>
                    <a:pt x="8307" y="41564"/>
                  </a:cubicBezTo>
                  <a:cubicBezTo>
                    <a:pt x="7906" y="42231"/>
                    <a:pt x="7473" y="42931"/>
                    <a:pt x="7006" y="43498"/>
                  </a:cubicBezTo>
                  <a:cubicBezTo>
                    <a:pt x="6972" y="43565"/>
                    <a:pt x="6906" y="43665"/>
                    <a:pt x="6839" y="43698"/>
                  </a:cubicBezTo>
                  <a:cubicBezTo>
                    <a:pt x="6822" y="43715"/>
                    <a:pt x="6814" y="43723"/>
                    <a:pt x="6810" y="43732"/>
                  </a:cubicBezTo>
                  <a:lnTo>
                    <a:pt x="6810" y="43732"/>
                  </a:lnTo>
                  <a:cubicBezTo>
                    <a:pt x="6653" y="43728"/>
                    <a:pt x="6494" y="43698"/>
                    <a:pt x="6305" y="43698"/>
                  </a:cubicBezTo>
                  <a:cubicBezTo>
                    <a:pt x="5905" y="43665"/>
                    <a:pt x="5538" y="43598"/>
                    <a:pt x="5138" y="43565"/>
                  </a:cubicBezTo>
                  <a:cubicBezTo>
                    <a:pt x="3570" y="43332"/>
                    <a:pt x="2002" y="43031"/>
                    <a:pt x="468" y="42698"/>
                  </a:cubicBezTo>
                  <a:cubicBezTo>
                    <a:pt x="447" y="42694"/>
                    <a:pt x="426" y="42693"/>
                    <a:pt x="406" y="42693"/>
                  </a:cubicBezTo>
                  <a:cubicBezTo>
                    <a:pt x="234" y="42693"/>
                    <a:pt x="97" y="42815"/>
                    <a:pt x="67" y="42965"/>
                  </a:cubicBezTo>
                  <a:cubicBezTo>
                    <a:pt x="1" y="43165"/>
                    <a:pt x="134" y="43332"/>
                    <a:pt x="334" y="43365"/>
                  </a:cubicBezTo>
                  <a:cubicBezTo>
                    <a:pt x="1869" y="43732"/>
                    <a:pt x="3436" y="44032"/>
                    <a:pt x="5038" y="44299"/>
                  </a:cubicBezTo>
                  <a:cubicBezTo>
                    <a:pt x="5438" y="44366"/>
                    <a:pt x="5805" y="44432"/>
                    <a:pt x="6238" y="44466"/>
                  </a:cubicBezTo>
                  <a:cubicBezTo>
                    <a:pt x="6439" y="44499"/>
                    <a:pt x="6639" y="44499"/>
                    <a:pt x="6872" y="44499"/>
                  </a:cubicBezTo>
                  <a:lnTo>
                    <a:pt x="6972" y="44499"/>
                  </a:lnTo>
                  <a:cubicBezTo>
                    <a:pt x="7039" y="44499"/>
                    <a:pt x="7072" y="44466"/>
                    <a:pt x="7106" y="44466"/>
                  </a:cubicBezTo>
                  <a:cubicBezTo>
                    <a:pt x="7172" y="44432"/>
                    <a:pt x="7206" y="44432"/>
                    <a:pt x="7206" y="44432"/>
                  </a:cubicBezTo>
                  <a:cubicBezTo>
                    <a:pt x="7272" y="44366"/>
                    <a:pt x="7339" y="44299"/>
                    <a:pt x="7406" y="44266"/>
                  </a:cubicBezTo>
                  <a:cubicBezTo>
                    <a:pt x="7473" y="44199"/>
                    <a:pt x="7539" y="44099"/>
                    <a:pt x="7639" y="44032"/>
                  </a:cubicBezTo>
                  <a:cubicBezTo>
                    <a:pt x="8173" y="43365"/>
                    <a:pt x="8573" y="42698"/>
                    <a:pt x="9007" y="42031"/>
                  </a:cubicBezTo>
                  <a:cubicBezTo>
                    <a:pt x="10742" y="39329"/>
                    <a:pt x="12343" y="36560"/>
                    <a:pt x="13944" y="33791"/>
                  </a:cubicBezTo>
                  <a:cubicBezTo>
                    <a:pt x="17113" y="28287"/>
                    <a:pt x="20215" y="22717"/>
                    <a:pt x="23317" y="17146"/>
                  </a:cubicBezTo>
                  <a:cubicBezTo>
                    <a:pt x="23351" y="17079"/>
                    <a:pt x="23351" y="17013"/>
                    <a:pt x="23384" y="16946"/>
                  </a:cubicBezTo>
                  <a:cubicBezTo>
                    <a:pt x="23617" y="15512"/>
                    <a:pt x="23951" y="14077"/>
                    <a:pt x="24318" y="12643"/>
                  </a:cubicBezTo>
                  <a:cubicBezTo>
                    <a:pt x="24685" y="11242"/>
                    <a:pt x="25085" y="9841"/>
                    <a:pt x="25619" y="8507"/>
                  </a:cubicBezTo>
                  <a:cubicBezTo>
                    <a:pt x="26119" y="7139"/>
                    <a:pt x="26686" y="5838"/>
                    <a:pt x="27454" y="4704"/>
                  </a:cubicBezTo>
                  <a:cubicBezTo>
                    <a:pt x="27820" y="4137"/>
                    <a:pt x="28254" y="3636"/>
                    <a:pt x="28721" y="3303"/>
                  </a:cubicBezTo>
                  <a:cubicBezTo>
                    <a:pt x="28754" y="3270"/>
                    <a:pt x="28821" y="3236"/>
                    <a:pt x="28888" y="3203"/>
                  </a:cubicBezTo>
                  <a:lnTo>
                    <a:pt x="29055" y="3103"/>
                  </a:lnTo>
                  <a:cubicBezTo>
                    <a:pt x="29088" y="3069"/>
                    <a:pt x="29155" y="3036"/>
                    <a:pt x="29221" y="3036"/>
                  </a:cubicBezTo>
                  <a:lnTo>
                    <a:pt x="29422" y="2936"/>
                  </a:lnTo>
                  <a:lnTo>
                    <a:pt x="29889" y="2803"/>
                  </a:lnTo>
                  <a:lnTo>
                    <a:pt x="30389" y="2702"/>
                  </a:lnTo>
                  <a:cubicBezTo>
                    <a:pt x="31723" y="2469"/>
                    <a:pt x="33158" y="2369"/>
                    <a:pt x="34592" y="2369"/>
                  </a:cubicBezTo>
                  <a:cubicBezTo>
                    <a:pt x="34985" y="2360"/>
                    <a:pt x="35376" y="2356"/>
                    <a:pt x="35766" y="2356"/>
                  </a:cubicBezTo>
                  <a:cubicBezTo>
                    <a:pt x="36831" y="2356"/>
                    <a:pt x="37887" y="2387"/>
                    <a:pt x="38962" y="2436"/>
                  </a:cubicBezTo>
                  <a:cubicBezTo>
                    <a:pt x="41864" y="2569"/>
                    <a:pt x="44799" y="2836"/>
                    <a:pt x="47701" y="3169"/>
                  </a:cubicBezTo>
                  <a:lnTo>
                    <a:pt x="47768" y="3169"/>
                  </a:lnTo>
                  <a:cubicBezTo>
                    <a:pt x="47809" y="3173"/>
                    <a:pt x="47849" y="3175"/>
                    <a:pt x="47890" y="3175"/>
                  </a:cubicBezTo>
                  <a:cubicBezTo>
                    <a:pt x="48638" y="3175"/>
                    <a:pt x="49271" y="2597"/>
                    <a:pt x="49302" y="1869"/>
                  </a:cubicBezTo>
                  <a:cubicBezTo>
                    <a:pt x="49369" y="1068"/>
                    <a:pt x="48769" y="367"/>
                    <a:pt x="47968" y="334"/>
                  </a:cubicBezTo>
                  <a:cubicBezTo>
                    <a:pt x="44966" y="101"/>
                    <a:pt x="42031" y="1"/>
                    <a:pt x="39028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80"/>
            <p:cNvSpPr/>
            <p:nvPr/>
          </p:nvSpPr>
          <p:spPr>
            <a:xfrm>
              <a:off x="2916409" y="2930091"/>
              <a:ext cx="44875" cy="163639"/>
            </a:xfrm>
            <a:custGeom>
              <a:rect b="b" l="l" r="r" t="t"/>
              <a:pathLst>
                <a:path extrusionOk="0" h="8274" w="2269">
                  <a:moveTo>
                    <a:pt x="2269" y="1"/>
                  </a:moveTo>
                  <a:cubicBezTo>
                    <a:pt x="2002" y="635"/>
                    <a:pt x="1769" y="1302"/>
                    <a:pt x="1535" y="1969"/>
                  </a:cubicBezTo>
                  <a:cubicBezTo>
                    <a:pt x="901" y="4037"/>
                    <a:pt x="401" y="6172"/>
                    <a:pt x="1" y="8273"/>
                  </a:cubicBezTo>
                  <a:cubicBezTo>
                    <a:pt x="668" y="7273"/>
                    <a:pt x="1101" y="6172"/>
                    <a:pt x="1368" y="5004"/>
                  </a:cubicBezTo>
                  <a:cubicBezTo>
                    <a:pt x="1735" y="3570"/>
                    <a:pt x="1969" y="2102"/>
                    <a:pt x="2202" y="635"/>
                  </a:cubicBezTo>
                  <a:cubicBezTo>
                    <a:pt x="2236" y="401"/>
                    <a:pt x="2236" y="201"/>
                    <a:pt x="2269" y="1"/>
                  </a:cubicBezTo>
                  <a:close/>
                </a:path>
              </a:pathLst>
            </a:custGeom>
            <a:solidFill>
              <a:srgbClr val="27323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80"/>
            <p:cNvSpPr/>
            <p:nvPr/>
          </p:nvSpPr>
          <p:spPr>
            <a:xfrm>
              <a:off x="2607010" y="3676233"/>
              <a:ext cx="672" cy="20"/>
            </a:xfrm>
            <a:custGeom>
              <a:rect b="b" l="l" r="r" t="t"/>
              <a:pathLst>
                <a:path extrusionOk="0" h="1" w="3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4" y="1"/>
                    <a:pt x="34" y="1"/>
                    <a:pt x="0" y="1"/>
                  </a:cubicBezTo>
                  <a:close/>
                </a:path>
              </a:pathLst>
            </a:custGeom>
            <a:solidFill>
              <a:srgbClr val="151C2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80"/>
            <p:cNvSpPr/>
            <p:nvPr/>
          </p:nvSpPr>
          <p:spPr>
            <a:xfrm>
              <a:off x="2863642" y="1830350"/>
              <a:ext cx="377374" cy="980212"/>
            </a:xfrm>
            <a:custGeom>
              <a:rect b="b" l="l" r="r" t="t"/>
              <a:pathLst>
                <a:path extrusionOk="0" h="49562" w="19081">
                  <a:moveTo>
                    <a:pt x="1635" y="0"/>
                  </a:moveTo>
                  <a:cubicBezTo>
                    <a:pt x="1535" y="0"/>
                    <a:pt x="1468" y="67"/>
                    <a:pt x="1434" y="167"/>
                  </a:cubicBezTo>
                  <a:cubicBezTo>
                    <a:pt x="1068" y="4003"/>
                    <a:pt x="767" y="7873"/>
                    <a:pt x="500" y="11709"/>
                  </a:cubicBezTo>
                  <a:cubicBezTo>
                    <a:pt x="267" y="15545"/>
                    <a:pt x="33" y="19414"/>
                    <a:pt x="0" y="23284"/>
                  </a:cubicBezTo>
                  <a:cubicBezTo>
                    <a:pt x="0" y="24251"/>
                    <a:pt x="0" y="25218"/>
                    <a:pt x="33" y="26186"/>
                  </a:cubicBezTo>
                  <a:cubicBezTo>
                    <a:pt x="67" y="27153"/>
                    <a:pt x="134" y="28120"/>
                    <a:pt x="267" y="29088"/>
                  </a:cubicBezTo>
                  <a:cubicBezTo>
                    <a:pt x="367" y="29555"/>
                    <a:pt x="434" y="30055"/>
                    <a:pt x="667" y="30522"/>
                  </a:cubicBezTo>
                  <a:cubicBezTo>
                    <a:pt x="901" y="30989"/>
                    <a:pt x="1268" y="31356"/>
                    <a:pt x="1635" y="31690"/>
                  </a:cubicBezTo>
                  <a:cubicBezTo>
                    <a:pt x="2402" y="32290"/>
                    <a:pt x="3236" y="32791"/>
                    <a:pt x="4103" y="33224"/>
                  </a:cubicBezTo>
                  <a:cubicBezTo>
                    <a:pt x="5871" y="34091"/>
                    <a:pt x="7672" y="34759"/>
                    <a:pt x="9507" y="35392"/>
                  </a:cubicBezTo>
                  <a:cubicBezTo>
                    <a:pt x="11315" y="36017"/>
                    <a:pt x="13122" y="36544"/>
                    <a:pt x="14962" y="37038"/>
                  </a:cubicBezTo>
                  <a:lnTo>
                    <a:pt x="14962" y="37038"/>
                  </a:lnTo>
                  <a:lnTo>
                    <a:pt x="16845" y="48669"/>
                  </a:lnTo>
                  <a:cubicBezTo>
                    <a:pt x="16879" y="48735"/>
                    <a:pt x="16879" y="48769"/>
                    <a:pt x="16912" y="48835"/>
                  </a:cubicBezTo>
                  <a:cubicBezTo>
                    <a:pt x="17046" y="49262"/>
                    <a:pt x="17457" y="49561"/>
                    <a:pt x="17889" y="49561"/>
                  </a:cubicBezTo>
                  <a:cubicBezTo>
                    <a:pt x="17997" y="49561"/>
                    <a:pt x="18106" y="49543"/>
                    <a:pt x="18213" y="49502"/>
                  </a:cubicBezTo>
                  <a:cubicBezTo>
                    <a:pt x="18780" y="49336"/>
                    <a:pt x="19080" y="48735"/>
                    <a:pt x="18914" y="48202"/>
                  </a:cubicBezTo>
                  <a:lnTo>
                    <a:pt x="15278" y="36860"/>
                  </a:lnTo>
                  <a:lnTo>
                    <a:pt x="15244" y="36827"/>
                  </a:lnTo>
                  <a:cubicBezTo>
                    <a:pt x="15244" y="36793"/>
                    <a:pt x="15211" y="36727"/>
                    <a:pt x="15144" y="36727"/>
                  </a:cubicBezTo>
                  <a:cubicBezTo>
                    <a:pt x="13276" y="36226"/>
                    <a:pt x="11442" y="35693"/>
                    <a:pt x="9607" y="35059"/>
                  </a:cubicBezTo>
                  <a:cubicBezTo>
                    <a:pt x="7806" y="34458"/>
                    <a:pt x="5971" y="33758"/>
                    <a:pt x="4270" y="32924"/>
                  </a:cubicBezTo>
                  <a:cubicBezTo>
                    <a:pt x="3403" y="32490"/>
                    <a:pt x="2569" y="32023"/>
                    <a:pt x="1868" y="31423"/>
                  </a:cubicBezTo>
                  <a:cubicBezTo>
                    <a:pt x="1501" y="31123"/>
                    <a:pt x="1168" y="30789"/>
                    <a:pt x="967" y="30389"/>
                  </a:cubicBezTo>
                  <a:cubicBezTo>
                    <a:pt x="767" y="29989"/>
                    <a:pt x="701" y="29488"/>
                    <a:pt x="634" y="29021"/>
                  </a:cubicBezTo>
                  <a:cubicBezTo>
                    <a:pt x="467" y="28087"/>
                    <a:pt x="434" y="27120"/>
                    <a:pt x="400" y="26152"/>
                  </a:cubicBezTo>
                  <a:cubicBezTo>
                    <a:pt x="367" y="25218"/>
                    <a:pt x="367" y="24251"/>
                    <a:pt x="367" y="23284"/>
                  </a:cubicBezTo>
                  <a:cubicBezTo>
                    <a:pt x="400" y="19414"/>
                    <a:pt x="601" y="15578"/>
                    <a:pt x="834" y="11742"/>
                  </a:cubicBezTo>
                  <a:cubicBezTo>
                    <a:pt x="1101" y="7873"/>
                    <a:pt x="1434" y="4037"/>
                    <a:pt x="1801" y="201"/>
                  </a:cubicBezTo>
                  <a:cubicBezTo>
                    <a:pt x="1801" y="100"/>
                    <a:pt x="1735" y="34"/>
                    <a:pt x="1635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80"/>
            <p:cNvSpPr/>
            <p:nvPr/>
          </p:nvSpPr>
          <p:spPr>
            <a:xfrm>
              <a:off x="3385470" y="2867812"/>
              <a:ext cx="455238" cy="1055189"/>
            </a:xfrm>
            <a:custGeom>
              <a:rect b="b" l="l" r="r" t="t"/>
              <a:pathLst>
                <a:path extrusionOk="0" h="53353" w="23018">
                  <a:moveTo>
                    <a:pt x="1357" y="1"/>
                  </a:moveTo>
                  <a:cubicBezTo>
                    <a:pt x="1295" y="1"/>
                    <a:pt x="1232" y="5"/>
                    <a:pt x="1168" y="14"/>
                  </a:cubicBezTo>
                  <a:cubicBezTo>
                    <a:pt x="468" y="114"/>
                    <a:pt x="1" y="748"/>
                    <a:pt x="134" y="1449"/>
                  </a:cubicBezTo>
                  <a:lnTo>
                    <a:pt x="4137" y="27000"/>
                  </a:lnTo>
                  <a:cubicBezTo>
                    <a:pt x="4137" y="27034"/>
                    <a:pt x="4170" y="27067"/>
                    <a:pt x="4170" y="27100"/>
                  </a:cubicBezTo>
                  <a:lnTo>
                    <a:pt x="22389" y="50282"/>
                  </a:lnTo>
                  <a:lnTo>
                    <a:pt x="22650" y="53186"/>
                  </a:lnTo>
                  <a:cubicBezTo>
                    <a:pt x="22650" y="53286"/>
                    <a:pt x="22750" y="53352"/>
                    <a:pt x="22850" y="53352"/>
                  </a:cubicBezTo>
                  <a:cubicBezTo>
                    <a:pt x="22950" y="53352"/>
                    <a:pt x="23017" y="53252"/>
                    <a:pt x="22984" y="53152"/>
                  </a:cubicBezTo>
                  <a:lnTo>
                    <a:pt x="22717" y="50184"/>
                  </a:lnTo>
                  <a:cubicBezTo>
                    <a:pt x="22717" y="50150"/>
                    <a:pt x="22717" y="50117"/>
                    <a:pt x="22683" y="50117"/>
                  </a:cubicBezTo>
                  <a:lnTo>
                    <a:pt x="4466" y="26904"/>
                  </a:lnTo>
                  <a:lnTo>
                    <a:pt x="2636" y="1182"/>
                  </a:lnTo>
                  <a:cubicBezTo>
                    <a:pt x="2636" y="1148"/>
                    <a:pt x="2636" y="1082"/>
                    <a:pt x="2602" y="1048"/>
                  </a:cubicBezTo>
                  <a:cubicBezTo>
                    <a:pt x="2511" y="442"/>
                    <a:pt x="1979" y="1"/>
                    <a:pt x="1357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80"/>
            <p:cNvSpPr/>
            <p:nvPr/>
          </p:nvSpPr>
          <p:spPr>
            <a:xfrm>
              <a:off x="3503561" y="2817064"/>
              <a:ext cx="661716" cy="944475"/>
            </a:xfrm>
            <a:custGeom>
              <a:rect b="b" l="l" r="r" t="t"/>
              <a:pathLst>
                <a:path extrusionOk="0" h="47755" w="33458">
                  <a:moveTo>
                    <a:pt x="1441" y="0"/>
                  </a:moveTo>
                  <a:cubicBezTo>
                    <a:pt x="1294" y="0"/>
                    <a:pt x="1145" y="26"/>
                    <a:pt x="1001" y="78"/>
                  </a:cubicBezTo>
                  <a:cubicBezTo>
                    <a:pt x="334" y="345"/>
                    <a:pt x="1" y="1079"/>
                    <a:pt x="267" y="1713"/>
                  </a:cubicBezTo>
                  <a:lnTo>
                    <a:pt x="9541" y="25864"/>
                  </a:lnTo>
                  <a:cubicBezTo>
                    <a:pt x="9541" y="25897"/>
                    <a:pt x="9574" y="25930"/>
                    <a:pt x="9574" y="25930"/>
                  </a:cubicBezTo>
                  <a:lnTo>
                    <a:pt x="32240" y="44829"/>
                  </a:lnTo>
                  <a:lnTo>
                    <a:pt x="32240" y="44829"/>
                  </a:lnTo>
                  <a:lnTo>
                    <a:pt x="33091" y="47613"/>
                  </a:lnTo>
                  <a:cubicBezTo>
                    <a:pt x="33118" y="47695"/>
                    <a:pt x="33191" y="47755"/>
                    <a:pt x="33272" y="47755"/>
                  </a:cubicBezTo>
                  <a:cubicBezTo>
                    <a:pt x="33289" y="47755"/>
                    <a:pt x="33307" y="47752"/>
                    <a:pt x="33324" y="47746"/>
                  </a:cubicBezTo>
                  <a:cubicBezTo>
                    <a:pt x="33391" y="47713"/>
                    <a:pt x="33458" y="47613"/>
                    <a:pt x="33424" y="47512"/>
                  </a:cubicBezTo>
                  <a:lnTo>
                    <a:pt x="32557" y="44677"/>
                  </a:lnTo>
                  <a:cubicBezTo>
                    <a:pt x="32524" y="44644"/>
                    <a:pt x="32524" y="44610"/>
                    <a:pt x="32490" y="44577"/>
                  </a:cubicBezTo>
                  <a:lnTo>
                    <a:pt x="9813" y="25668"/>
                  </a:lnTo>
                  <a:lnTo>
                    <a:pt x="2669" y="912"/>
                  </a:lnTo>
                  <a:cubicBezTo>
                    <a:pt x="2636" y="879"/>
                    <a:pt x="2636" y="846"/>
                    <a:pt x="2636" y="812"/>
                  </a:cubicBezTo>
                  <a:cubicBezTo>
                    <a:pt x="2429" y="296"/>
                    <a:pt x="1944" y="0"/>
                    <a:pt x="1441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80"/>
            <p:cNvSpPr/>
            <p:nvPr/>
          </p:nvSpPr>
          <p:spPr>
            <a:xfrm>
              <a:off x="3494008" y="2800549"/>
              <a:ext cx="1056554" cy="903060"/>
            </a:xfrm>
            <a:custGeom>
              <a:rect b="b" l="l" r="r" t="t"/>
              <a:pathLst>
                <a:path extrusionOk="0" h="45661" w="53422">
                  <a:moveTo>
                    <a:pt x="6931" y="0"/>
                  </a:moveTo>
                  <a:cubicBezTo>
                    <a:pt x="6413" y="0"/>
                    <a:pt x="6121" y="13"/>
                    <a:pt x="6121" y="13"/>
                  </a:cubicBezTo>
                  <a:cubicBezTo>
                    <a:pt x="6014" y="7"/>
                    <a:pt x="5909" y="4"/>
                    <a:pt x="5806" y="4"/>
                  </a:cubicBezTo>
                  <a:cubicBezTo>
                    <a:pt x="0" y="4"/>
                    <a:pt x="484" y="9086"/>
                    <a:pt x="484" y="9086"/>
                  </a:cubicBezTo>
                  <a:cubicBezTo>
                    <a:pt x="917" y="16725"/>
                    <a:pt x="13459" y="19227"/>
                    <a:pt x="13459" y="19227"/>
                  </a:cubicBezTo>
                  <a:cubicBezTo>
                    <a:pt x="12726" y="30868"/>
                    <a:pt x="30738" y="33237"/>
                    <a:pt x="30738" y="33237"/>
                  </a:cubicBezTo>
                  <a:cubicBezTo>
                    <a:pt x="42212" y="44377"/>
                    <a:pt x="48136" y="45661"/>
                    <a:pt x="50257" y="45661"/>
                  </a:cubicBezTo>
                  <a:cubicBezTo>
                    <a:pt x="50892" y="45661"/>
                    <a:pt x="51186" y="45545"/>
                    <a:pt x="51186" y="45545"/>
                  </a:cubicBezTo>
                  <a:cubicBezTo>
                    <a:pt x="53421" y="34904"/>
                    <a:pt x="41980" y="23496"/>
                    <a:pt x="41980" y="23496"/>
                  </a:cubicBezTo>
                  <a:cubicBezTo>
                    <a:pt x="40179" y="15724"/>
                    <a:pt x="26869" y="7785"/>
                    <a:pt x="26869" y="7785"/>
                  </a:cubicBezTo>
                  <a:cubicBezTo>
                    <a:pt x="22491" y="498"/>
                    <a:pt x="10204" y="0"/>
                    <a:pt x="693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80"/>
            <p:cNvSpPr/>
            <p:nvPr/>
          </p:nvSpPr>
          <p:spPr>
            <a:xfrm>
              <a:off x="3571932" y="2830275"/>
              <a:ext cx="881641" cy="729513"/>
            </a:xfrm>
            <a:custGeom>
              <a:rect b="b" l="l" r="r" t="t"/>
              <a:pathLst>
                <a:path extrusionOk="0" h="36886" w="44578">
                  <a:moveTo>
                    <a:pt x="4727" y="0"/>
                  </a:moveTo>
                  <a:cubicBezTo>
                    <a:pt x="1" y="0"/>
                    <a:pt x="480" y="7183"/>
                    <a:pt x="480" y="7183"/>
                  </a:cubicBezTo>
                  <a:cubicBezTo>
                    <a:pt x="913" y="13320"/>
                    <a:pt x="11321" y="15422"/>
                    <a:pt x="11321" y="15422"/>
                  </a:cubicBezTo>
                  <a:cubicBezTo>
                    <a:pt x="10820" y="24729"/>
                    <a:pt x="25764" y="26763"/>
                    <a:pt x="25764" y="26763"/>
                  </a:cubicBezTo>
                  <a:cubicBezTo>
                    <a:pt x="35500" y="35876"/>
                    <a:pt x="40426" y="36886"/>
                    <a:pt x="42133" y="36886"/>
                  </a:cubicBezTo>
                  <a:cubicBezTo>
                    <a:pt x="42619" y="36886"/>
                    <a:pt x="42843" y="36804"/>
                    <a:pt x="42843" y="36804"/>
                  </a:cubicBezTo>
                  <a:cubicBezTo>
                    <a:pt x="44578" y="28331"/>
                    <a:pt x="35004" y="19091"/>
                    <a:pt x="35004" y="19091"/>
                  </a:cubicBezTo>
                  <a:cubicBezTo>
                    <a:pt x="33437" y="12887"/>
                    <a:pt x="22329" y="6415"/>
                    <a:pt x="22329" y="6415"/>
                  </a:cubicBezTo>
                  <a:cubicBezTo>
                    <a:pt x="18446" y="306"/>
                    <a:pt x="7504" y="7"/>
                    <a:pt x="5402" y="7"/>
                  </a:cubicBezTo>
                  <a:cubicBezTo>
                    <a:pt x="5174" y="7"/>
                    <a:pt x="5050" y="11"/>
                    <a:pt x="5050" y="11"/>
                  </a:cubicBezTo>
                  <a:cubicBezTo>
                    <a:pt x="4939" y="4"/>
                    <a:pt x="4832" y="0"/>
                    <a:pt x="4727" y="0"/>
                  </a:cubicBezTo>
                  <a:close/>
                </a:path>
              </a:pathLst>
            </a:custGeom>
            <a:solidFill>
              <a:srgbClr val="44344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80"/>
            <p:cNvSpPr/>
            <p:nvPr/>
          </p:nvSpPr>
          <p:spPr>
            <a:xfrm>
              <a:off x="3397356" y="2701168"/>
              <a:ext cx="1245567" cy="1288465"/>
            </a:xfrm>
            <a:custGeom>
              <a:rect b="b" l="l" r="r" t="t"/>
              <a:pathLst>
                <a:path extrusionOk="0" h="65148" w="62979">
                  <a:moveTo>
                    <a:pt x="3603" y="1"/>
                  </a:moveTo>
                  <a:cubicBezTo>
                    <a:pt x="0" y="1302"/>
                    <a:pt x="2468" y="7406"/>
                    <a:pt x="7239" y="9174"/>
                  </a:cubicBezTo>
                  <a:cubicBezTo>
                    <a:pt x="11975" y="10909"/>
                    <a:pt x="12676" y="5538"/>
                    <a:pt x="15911" y="16579"/>
                  </a:cubicBezTo>
                  <a:cubicBezTo>
                    <a:pt x="19147" y="27621"/>
                    <a:pt x="46667" y="60511"/>
                    <a:pt x="46667" y="60511"/>
                  </a:cubicBezTo>
                  <a:cubicBezTo>
                    <a:pt x="49902" y="63480"/>
                    <a:pt x="62978" y="65148"/>
                    <a:pt x="50603" y="43565"/>
                  </a:cubicBezTo>
                  <a:cubicBezTo>
                    <a:pt x="38227" y="22017"/>
                    <a:pt x="4403" y="868"/>
                    <a:pt x="4403" y="868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80"/>
            <p:cNvSpPr/>
            <p:nvPr/>
          </p:nvSpPr>
          <p:spPr>
            <a:xfrm>
              <a:off x="3491694" y="2645752"/>
              <a:ext cx="1529236" cy="826660"/>
            </a:xfrm>
            <a:custGeom>
              <a:rect b="b" l="l" r="r" t="t"/>
              <a:pathLst>
                <a:path extrusionOk="0" h="41798" w="77322">
                  <a:moveTo>
                    <a:pt x="0" y="2703"/>
                  </a:moveTo>
                  <a:cubicBezTo>
                    <a:pt x="267" y="1"/>
                    <a:pt x="6705" y="1435"/>
                    <a:pt x="9607" y="4771"/>
                  </a:cubicBezTo>
                  <a:cubicBezTo>
                    <a:pt x="12542" y="8107"/>
                    <a:pt x="7672" y="8941"/>
                    <a:pt x="18947" y="10608"/>
                  </a:cubicBezTo>
                  <a:cubicBezTo>
                    <a:pt x="30188" y="12276"/>
                    <a:pt x="68582" y="30256"/>
                    <a:pt x="68582" y="30256"/>
                  </a:cubicBezTo>
                  <a:cubicBezTo>
                    <a:pt x="72218" y="32424"/>
                    <a:pt x="77322" y="41797"/>
                    <a:pt x="53672" y="34125"/>
                  </a:cubicBezTo>
                  <a:cubicBezTo>
                    <a:pt x="30055" y="26453"/>
                    <a:pt x="1068" y="3237"/>
                    <a:pt x="1068" y="3237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80"/>
            <p:cNvSpPr/>
            <p:nvPr/>
          </p:nvSpPr>
          <p:spPr>
            <a:xfrm>
              <a:off x="3447492" y="2741178"/>
              <a:ext cx="1109004" cy="1367080"/>
            </a:xfrm>
            <a:custGeom>
              <a:rect b="b" l="l" r="r" t="t"/>
              <a:pathLst>
                <a:path extrusionOk="0" h="69123" w="56074">
                  <a:moveTo>
                    <a:pt x="8906" y="0"/>
                  </a:moveTo>
                  <a:cubicBezTo>
                    <a:pt x="8873" y="0"/>
                    <a:pt x="8840" y="4"/>
                    <a:pt x="8806" y="13"/>
                  </a:cubicBezTo>
                  <a:lnTo>
                    <a:pt x="8773" y="46"/>
                  </a:lnTo>
                  <a:lnTo>
                    <a:pt x="1301" y="3682"/>
                  </a:lnTo>
                  <a:cubicBezTo>
                    <a:pt x="1068" y="3782"/>
                    <a:pt x="867" y="3949"/>
                    <a:pt x="701" y="4149"/>
                  </a:cubicBezTo>
                  <a:cubicBezTo>
                    <a:pt x="0" y="4950"/>
                    <a:pt x="67" y="6150"/>
                    <a:pt x="867" y="6851"/>
                  </a:cubicBezTo>
                  <a:cubicBezTo>
                    <a:pt x="1237" y="7174"/>
                    <a:pt x="1698" y="7334"/>
                    <a:pt x="2157" y="7334"/>
                  </a:cubicBezTo>
                  <a:cubicBezTo>
                    <a:pt x="2693" y="7334"/>
                    <a:pt x="3225" y="7116"/>
                    <a:pt x="3603" y="6684"/>
                  </a:cubicBezTo>
                  <a:lnTo>
                    <a:pt x="8889" y="657"/>
                  </a:lnTo>
                  <a:lnTo>
                    <a:pt x="8889" y="657"/>
                  </a:lnTo>
                  <a:lnTo>
                    <a:pt x="52004" y="66293"/>
                  </a:lnTo>
                  <a:cubicBezTo>
                    <a:pt x="52037" y="66327"/>
                    <a:pt x="52071" y="66360"/>
                    <a:pt x="52071" y="66360"/>
                  </a:cubicBezTo>
                  <a:lnTo>
                    <a:pt x="55640" y="69062"/>
                  </a:lnTo>
                  <a:cubicBezTo>
                    <a:pt x="55682" y="69104"/>
                    <a:pt x="55735" y="69123"/>
                    <a:pt x="55791" y="69123"/>
                  </a:cubicBezTo>
                  <a:cubicBezTo>
                    <a:pt x="55868" y="69123"/>
                    <a:pt x="55949" y="69087"/>
                    <a:pt x="56007" y="69029"/>
                  </a:cubicBezTo>
                  <a:cubicBezTo>
                    <a:pt x="56074" y="68895"/>
                    <a:pt x="56074" y="68762"/>
                    <a:pt x="55940" y="68662"/>
                  </a:cubicBezTo>
                  <a:lnTo>
                    <a:pt x="52404" y="65960"/>
                  </a:lnTo>
                  <a:lnTo>
                    <a:pt x="52438" y="66027"/>
                  </a:lnTo>
                  <a:lnTo>
                    <a:pt x="9140" y="113"/>
                  </a:lnTo>
                  <a:cubicBezTo>
                    <a:pt x="9090" y="38"/>
                    <a:pt x="9002" y="0"/>
                    <a:pt x="8906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1" name="Google Shape;2471;p80"/>
          <p:cNvSpPr/>
          <p:nvPr/>
        </p:nvSpPr>
        <p:spPr>
          <a:xfrm>
            <a:off x="29325" y="3085775"/>
            <a:ext cx="1454400" cy="2150750"/>
          </a:xfrm>
          <a:custGeom>
            <a:rect b="b" l="l" r="r" t="t"/>
            <a:pathLst>
              <a:path extrusionOk="0" fill="none" h="86030" w="58176">
                <a:moveTo>
                  <a:pt x="1" y="74221"/>
                </a:moveTo>
                <a:cubicBezTo>
                  <a:pt x="2402" y="75588"/>
                  <a:pt x="5304" y="76389"/>
                  <a:pt x="7739" y="77323"/>
                </a:cubicBezTo>
                <a:cubicBezTo>
                  <a:pt x="23084" y="83194"/>
                  <a:pt x="47868" y="86029"/>
                  <a:pt x="56274" y="67549"/>
                </a:cubicBezTo>
                <a:cubicBezTo>
                  <a:pt x="57675" y="64480"/>
                  <a:pt x="58175" y="61078"/>
                  <a:pt x="57775" y="57709"/>
                </a:cubicBezTo>
                <a:cubicBezTo>
                  <a:pt x="56641" y="48502"/>
                  <a:pt x="48368" y="44666"/>
                  <a:pt x="39962" y="43832"/>
                </a:cubicBezTo>
                <a:cubicBezTo>
                  <a:pt x="36060" y="43432"/>
                  <a:pt x="32090" y="43265"/>
                  <a:pt x="28354" y="42098"/>
                </a:cubicBezTo>
                <a:cubicBezTo>
                  <a:pt x="22650" y="40330"/>
                  <a:pt x="18881" y="35893"/>
                  <a:pt x="17179" y="30222"/>
                </a:cubicBezTo>
                <a:cubicBezTo>
                  <a:pt x="16079" y="26520"/>
                  <a:pt x="15678" y="22617"/>
                  <a:pt x="15545" y="18781"/>
                </a:cubicBezTo>
                <a:cubicBezTo>
                  <a:pt x="15412" y="15045"/>
                  <a:pt x="15912" y="11042"/>
                  <a:pt x="15211" y="7373"/>
                </a:cubicBezTo>
                <a:cubicBezTo>
                  <a:pt x="14111" y="1535"/>
                  <a:pt x="13544" y="1"/>
                  <a:pt x="13544" y="1"/>
                </a:cubicBez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2" name="Google Shape;2472;p80"/>
          <p:cNvSpPr/>
          <p:nvPr/>
        </p:nvSpPr>
        <p:spPr>
          <a:xfrm>
            <a:off x="6805200" y="1002988"/>
            <a:ext cx="709700" cy="307725"/>
          </a:xfrm>
          <a:custGeom>
            <a:rect b="b" l="l" r="r" t="t"/>
            <a:pathLst>
              <a:path extrusionOk="0" h="12309" w="28388">
                <a:moveTo>
                  <a:pt x="18247" y="0"/>
                </a:moveTo>
                <a:cubicBezTo>
                  <a:pt x="13877" y="0"/>
                  <a:pt x="10141" y="2802"/>
                  <a:pt x="8740" y="6738"/>
                </a:cubicBezTo>
                <a:lnTo>
                  <a:pt x="2769" y="6738"/>
                </a:lnTo>
                <a:cubicBezTo>
                  <a:pt x="1234" y="6738"/>
                  <a:pt x="0" y="7973"/>
                  <a:pt x="0" y="9507"/>
                </a:cubicBezTo>
                <a:cubicBezTo>
                  <a:pt x="0" y="11041"/>
                  <a:pt x="1234" y="12309"/>
                  <a:pt x="2769" y="12309"/>
                </a:cubicBezTo>
                <a:lnTo>
                  <a:pt x="25585" y="12309"/>
                </a:lnTo>
                <a:cubicBezTo>
                  <a:pt x="27153" y="12309"/>
                  <a:pt x="28387" y="11041"/>
                  <a:pt x="28387" y="9507"/>
                </a:cubicBezTo>
                <a:cubicBezTo>
                  <a:pt x="28387" y="9407"/>
                  <a:pt x="28387" y="9273"/>
                  <a:pt x="28354" y="9173"/>
                </a:cubicBezTo>
                <a:cubicBezTo>
                  <a:pt x="28087" y="3836"/>
                  <a:pt x="23684" y="0"/>
                  <a:pt x="18247" y="0"/>
                </a:cubicBezTo>
                <a:close/>
              </a:path>
            </a:pathLst>
          </a:custGeom>
          <a:solidFill>
            <a:srgbClr val="F0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3" name="Google Shape;2473;p80"/>
          <p:cNvSpPr/>
          <p:nvPr/>
        </p:nvSpPr>
        <p:spPr>
          <a:xfrm>
            <a:off x="7229425" y="3632963"/>
            <a:ext cx="208500" cy="208500"/>
          </a:xfrm>
          <a:custGeom>
            <a:rect b="b" l="l" r="r" t="t"/>
            <a:pathLst>
              <a:path extrusionOk="0" h="8340" w="8340">
                <a:moveTo>
                  <a:pt x="4170" y="0"/>
                </a:moveTo>
                <a:cubicBezTo>
                  <a:pt x="1868" y="0"/>
                  <a:pt x="0" y="1868"/>
                  <a:pt x="0" y="4170"/>
                </a:cubicBezTo>
                <a:cubicBezTo>
                  <a:pt x="0" y="6471"/>
                  <a:pt x="1868" y="8339"/>
                  <a:pt x="4170" y="8339"/>
                </a:cubicBezTo>
                <a:cubicBezTo>
                  <a:pt x="6472" y="8339"/>
                  <a:pt x="8340" y="6471"/>
                  <a:pt x="8340" y="4170"/>
                </a:cubicBezTo>
                <a:cubicBezTo>
                  <a:pt x="8340" y="1868"/>
                  <a:pt x="6472" y="0"/>
                  <a:pt x="4170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4" name="Google Shape;2474;p80"/>
          <p:cNvSpPr txBox="1"/>
          <p:nvPr>
            <p:ph type="title"/>
          </p:nvPr>
        </p:nvSpPr>
        <p:spPr>
          <a:xfrm>
            <a:off x="685500" y="2168425"/>
            <a:ext cx="3579300" cy="8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Thank you</a:t>
            </a:r>
            <a:endParaRPr sz="3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8" name="Google Shape;1548;p45"/>
          <p:cNvGrpSpPr/>
          <p:nvPr/>
        </p:nvGrpSpPr>
        <p:grpSpPr>
          <a:xfrm>
            <a:off x="62268" y="2606786"/>
            <a:ext cx="453360" cy="405240"/>
            <a:chOff x="2471100" y="1830350"/>
            <a:chExt cx="2549830" cy="2277908"/>
          </a:xfrm>
        </p:grpSpPr>
        <p:sp>
          <p:nvSpPr>
            <p:cNvPr id="1549" name="Google Shape;1549;p45"/>
            <p:cNvSpPr/>
            <p:nvPr/>
          </p:nvSpPr>
          <p:spPr>
            <a:xfrm>
              <a:off x="3625607" y="2722033"/>
              <a:ext cx="1155856" cy="1024395"/>
            </a:xfrm>
            <a:custGeom>
              <a:rect b="b" l="l" r="r" t="t"/>
              <a:pathLst>
                <a:path extrusionOk="0" h="51796" w="58443">
                  <a:moveTo>
                    <a:pt x="19961" y="0"/>
                  </a:moveTo>
                  <a:cubicBezTo>
                    <a:pt x="19935" y="0"/>
                    <a:pt x="19908" y="4"/>
                    <a:pt x="19881" y="13"/>
                  </a:cubicBezTo>
                  <a:lnTo>
                    <a:pt x="1368" y="5784"/>
                  </a:lnTo>
                  <a:cubicBezTo>
                    <a:pt x="1302" y="5784"/>
                    <a:pt x="1235" y="5817"/>
                    <a:pt x="1168" y="5851"/>
                  </a:cubicBezTo>
                  <a:cubicBezTo>
                    <a:pt x="334" y="6251"/>
                    <a:pt x="1" y="7218"/>
                    <a:pt x="401" y="8052"/>
                  </a:cubicBezTo>
                  <a:cubicBezTo>
                    <a:pt x="667" y="8633"/>
                    <a:pt x="1267" y="8968"/>
                    <a:pt x="1882" y="8968"/>
                  </a:cubicBezTo>
                  <a:cubicBezTo>
                    <a:pt x="2115" y="8968"/>
                    <a:pt x="2349" y="8920"/>
                    <a:pt x="2569" y="8820"/>
                  </a:cubicBezTo>
                  <a:lnTo>
                    <a:pt x="19875" y="481"/>
                  </a:lnTo>
                  <a:lnTo>
                    <a:pt x="54506" y="50049"/>
                  </a:lnTo>
                  <a:cubicBezTo>
                    <a:pt x="54540" y="50082"/>
                    <a:pt x="54573" y="50116"/>
                    <a:pt x="54606" y="50116"/>
                  </a:cubicBezTo>
                  <a:lnTo>
                    <a:pt x="58075" y="51784"/>
                  </a:lnTo>
                  <a:cubicBezTo>
                    <a:pt x="58099" y="51792"/>
                    <a:pt x="58125" y="51796"/>
                    <a:pt x="58151" y="51796"/>
                  </a:cubicBezTo>
                  <a:cubicBezTo>
                    <a:pt x="58235" y="51796"/>
                    <a:pt x="58325" y="51752"/>
                    <a:pt x="58376" y="51650"/>
                  </a:cubicBezTo>
                  <a:cubicBezTo>
                    <a:pt x="58442" y="51550"/>
                    <a:pt x="58376" y="51417"/>
                    <a:pt x="58276" y="51383"/>
                  </a:cubicBezTo>
                  <a:lnTo>
                    <a:pt x="54837" y="49730"/>
                  </a:lnTo>
                  <a:lnTo>
                    <a:pt x="54837" y="49730"/>
                  </a:lnTo>
                  <a:lnTo>
                    <a:pt x="20115" y="80"/>
                  </a:lnTo>
                  <a:cubicBezTo>
                    <a:pt x="20091" y="31"/>
                    <a:pt x="20030" y="0"/>
                    <a:pt x="19961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45"/>
            <p:cNvSpPr/>
            <p:nvPr/>
          </p:nvSpPr>
          <p:spPr>
            <a:xfrm>
              <a:off x="2577325" y="2109666"/>
              <a:ext cx="868865" cy="580351"/>
            </a:xfrm>
            <a:custGeom>
              <a:rect b="b" l="l" r="r" t="t"/>
              <a:pathLst>
                <a:path extrusionOk="0" h="29344" w="43932">
                  <a:moveTo>
                    <a:pt x="208" y="1"/>
                  </a:moveTo>
                  <a:cubicBezTo>
                    <a:pt x="173" y="1"/>
                    <a:pt x="137" y="9"/>
                    <a:pt x="100" y="21"/>
                  </a:cubicBezTo>
                  <a:cubicBezTo>
                    <a:pt x="33" y="88"/>
                    <a:pt x="0" y="188"/>
                    <a:pt x="67" y="254"/>
                  </a:cubicBezTo>
                  <a:cubicBezTo>
                    <a:pt x="2135" y="3523"/>
                    <a:pt x="4236" y="6759"/>
                    <a:pt x="6405" y="9928"/>
                  </a:cubicBezTo>
                  <a:cubicBezTo>
                    <a:pt x="8573" y="13130"/>
                    <a:pt x="10774" y="16299"/>
                    <a:pt x="13143" y="19368"/>
                  </a:cubicBezTo>
                  <a:cubicBezTo>
                    <a:pt x="13710" y="20135"/>
                    <a:pt x="14310" y="20902"/>
                    <a:pt x="14944" y="21636"/>
                  </a:cubicBezTo>
                  <a:cubicBezTo>
                    <a:pt x="15578" y="22370"/>
                    <a:pt x="16212" y="23104"/>
                    <a:pt x="16912" y="23805"/>
                  </a:cubicBezTo>
                  <a:cubicBezTo>
                    <a:pt x="17279" y="24105"/>
                    <a:pt x="17613" y="24472"/>
                    <a:pt x="18113" y="24705"/>
                  </a:cubicBezTo>
                  <a:cubicBezTo>
                    <a:pt x="18580" y="24939"/>
                    <a:pt x="19080" y="24972"/>
                    <a:pt x="19581" y="25005"/>
                  </a:cubicBezTo>
                  <a:cubicBezTo>
                    <a:pt x="19665" y="25008"/>
                    <a:pt x="19749" y="25010"/>
                    <a:pt x="19834" y="25010"/>
                  </a:cubicBezTo>
                  <a:cubicBezTo>
                    <a:pt x="20717" y="25010"/>
                    <a:pt x="21600" y="24857"/>
                    <a:pt x="22483" y="24705"/>
                  </a:cubicBezTo>
                  <a:cubicBezTo>
                    <a:pt x="24384" y="24305"/>
                    <a:pt x="26252" y="23738"/>
                    <a:pt x="28053" y="23104"/>
                  </a:cubicBezTo>
                  <a:cubicBezTo>
                    <a:pt x="29857" y="22481"/>
                    <a:pt x="31629" y="21793"/>
                    <a:pt x="33368" y="21041"/>
                  </a:cubicBezTo>
                  <a:lnTo>
                    <a:pt x="33368" y="21041"/>
                  </a:lnTo>
                  <a:lnTo>
                    <a:pt x="42030" y="29075"/>
                  </a:lnTo>
                  <a:cubicBezTo>
                    <a:pt x="42063" y="29108"/>
                    <a:pt x="42097" y="29142"/>
                    <a:pt x="42164" y="29175"/>
                  </a:cubicBezTo>
                  <a:cubicBezTo>
                    <a:pt x="42339" y="29288"/>
                    <a:pt x="42542" y="29344"/>
                    <a:pt x="42745" y="29344"/>
                  </a:cubicBezTo>
                  <a:cubicBezTo>
                    <a:pt x="43084" y="29344"/>
                    <a:pt x="43423" y="29188"/>
                    <a:pt x="43631" y="28875"/>
                  </a:cubicBezTo>
                  <a:cubicBezTo>
                    <a:pt x="43931" y="28408"/>
                    <a:pt x="43831" y="27741"/>
                    <a:pt x="43331" y="27440"/>
                  </a:cubicBezTo>
                  <a:lnTo>
                    <a:pt x="33491" y="20702"/>
                  </a:lnTo>
                  <a:cubicBezTo>
                    <a:pt x="33474" y="20686"/>
                    <a:pt x="33449" y="20677"/>
                    <a:pt x="33420" y="20677"/>
                  </a:cubicBezTo>
                  <a:cubicBezTo>
                    <a:pt x="33391" y="20677"/>
                    <a:pt x="33357" y="20686"/>
                    <a:pt x="33324" y="20702"/>
                  </a:cubicBezTo>
                  <a:cubicBezTo>
                    <a:pt x="31556" y="21436"/>
                    <a:pt x="29755" y="22137"/>
                    <a:pt x="27953" y="22770"/>
                  </a:cubicBezTo>
                  <a:cubicBezTo>
                    <a:pt x="26119" y="23404"/>
                    <a:pt x="24284" y="23971"/>
                    <a:pt x="22416" y="24372"/>
                  </a:cubicBezTo>
                  <a:cubicBezTo>
                    <a:pt x="21482" y="24538"/>
                    <a:pt x="20515" y="24672"/>
                    <a:pt x="19581" y="24672"/>
                  </a:cubicBezTo>
                  <a:cubicBezTo>
                    <a:pt x="19114" y="24638"/>
                    <a:pt x="18647" y="24572"/>
                    <a:pt x="18246" y="24372"/>
                  </a:cubicBezTo>
                  <a:cubicBezTo>
                    <a:pt x="17846" y="24205"/>
                    <a:pt x="17479" y="23871"/>
                    <a:pt x="17146" y="23538"/>
                  </a:cubicBezTo>
                  <a:cubicBezTo>
                    <a:pt x="16445" y="22871"/>
                    <a:pt x="15811" y="22170"/>
                    <a:pt x="15211" y="21436"/>
                  </a:cubicBezTo>
                  <a:cubicBezTo>
                    <a:pt x="14577" y="20702"/>
                    <a:pt x="13977" y="19935"/>
                    <a:pt x="13410" y="19168"/>
                  </a:cubicBezTo>
                  <a:cubicBezTo>
                    <a:pt x="11075" y="16099"/>
                    <a:pt x="8873" y="12930"/>
                    <a:pt x="6705" y="9761"/>
                  </a:cubicBezTo>
                  <a:cubicBezTo>
                    <a:pt x="4537" y="6559"/>
                    <a:pt x="2435" y="3323"/>
                    <a:pt x="367" y="88"/>
                  </a:cubicBezTo>
                  <a:cubicBezTo>
                    <a:pt x="325" y="24"/>
                    <a:pt x="269" y="1"/>
                    <a:pt x="208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45"/>
            <p:cNvSpPr/>
            <p:nvPr/>
          </p:nvSpPr>
          <p:spPr>
            <a:xfrm>
              <a:off x="3208007" y="2573466"/>
              <a:ext cx="95011" cy="85281"/>
            </a:xfrm>
            <a:custGeom>
              <a:rect b="b" l="l" r="r" t="t"/>
              <a:pathLst>
                <a:path extrusionOk="0" h="4312" w="4804">
                  <a:moveTo>
                    <a:pt x="2407" y="1"/>
                  </a:moveTo>
                  <a:cubicBezTo>
                    <a:pt x="1475" y="1"/>
                    <a:pt x="609" y="619"/>
                    <a:pt x="334" y="1554"/>
                  </a:cubicBezTo>
                  <a:cubicBezTo>
                    <a:pt x="1" y="2722"/>
                    <a:pt x="668" y="3889"/>
                    <a:pt x="1802" y="4223"/>
                  </a:cubicBezTo>
                  <a:cubicBezTo>
                    <a:pt x="2006" y="4283"/>
                    <a:pt x="2211" y="4312"/>
                    <a:pt x="2414" y="4312"/>
                  </a:cubicBezTo>
                  <a:cubicBezTo>
                    <a:pt x="3339" y="4312"/>
                    <a:pt x="4197" y="3713"/>
                    <a:pt x="4470" y="2755"/>
                  </a:cubicBezTo>
                  <a:cubicBezTo>
                    <a:pt x="4804" y="1621"/>
                    <a:pt x="4137" y="420"/>
                    <a:pt x="3003" y="87"/>
                  </a:cubicBezTo>
                  <a:cubicBezTo>
                    <a:pt x="2804" y="28"/>
                    <a:pt x="2604" y="1"/>
                    <a:pt x="2407" y="1"/>
                  </a:cubicBezTo>
                  <a:close/>
                </a:path>
              </a:pathLst>
            </a:custGeom>
            <a:solidFill>
              <a:srgbClr val="5C4F5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45"/>
            <p:cNvSpPr/>
            <p:nvPr/>
          </p:nvSpPr>
          <p:spPr>
            <a:xfrm>
              <a:off x="3227132" y="2583730"/>
              <a:ext cx="41592" cy="37241"/>
            </a:xfrm>
            <a:custGeom>
              <a:rect b="b" l="l" r="r" t="t"/>
              <a:pathLst>
                <a:path extrusionOk="0" h="1883" w="2103">
                  <a:moveTo>
                    <a:pt x="1044" y="0"/>
                  </a:moveTo>
                  <a:cubicBezTo>
                    <a:pt x="638" y="0"/>
                    <a:pt x="272" y="255"/>
                    <a:pt x="134" y="668"/>
                  </a:cubicBezTo>
                  <a:cubicBezTo>
                    <a:pt x="1" y="1169"/>
                    <a:pt x="301" y="1703"/>
                    <a:pt x="801" y="1836"/>
                  </a:cubicBezTo>
                  <a:cubicBezTo>
                    <a:pt x="896" y="1867"/>
                    <a:pt x="990" y="1882"/>
                    <a:pt x="1083" y="1882"/>
                  </a:cubicBezTo>
                  <a:cubicBezTo>
                    <a:pt x="1479" y="1882"/>
                    <a:pt x="1834" y="1608"/>
                    <a:pt x="1969" y="1202"/>
                  </a:cubicBezTo>
                  <a:cubicBezTo>
                    <a:pt x="2102" y="702"/>
                    <a:pt x="1802" y="168"/>
                    <a:pt x="1302" y="35"/>
                  </a:cubicBezTo>
                  <a:cubicBezTo>
                    <a:pt x="1215" y="12"/>
                    <a:pt x="1129" y="0"/>
                    <a:pt x="1044" y="0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45"/>
            <p:cNvSpPr/>
            <p:nvPr/>
          </p:nvSpPr>
          <p:spPr>
            <a:xfrm>
              <a:off x="3211963" y="2581100"/>
              <a:ext cx="92381" cy="77844"/>
            </a:xfrm>
            <a:custGeom>
              <a:rect b="b" l="l" r="r" t="t"/>
              <a:pathLst>
                <a:path extrusionOk="0" h="3936" w="4671">
                  <a:moveTo>
                    <a:pt x="3403" y="1"/>
                  </a:moveTo>
                  <a:cubicBezTo>
                    <a:pt x="3670" y="334"/>
                    <a:pt x="3837" y="735"/>
                    <a:pt x="3837" y="1202"/>
                  </a:cubicBezTo>
                  <a:cubicBezTo>
                    <a:pt x="3837" y="2236"/>
                    <a:pt x="2969" y="3070"/>
                    <a:pt x="1935" y="3070"/>
                  </a:cubicBezTo>
                  <a:cubicBezTo>
                    <a:pt x="968" y="3070"/>
                    <a:pt x="201" y="2369"/>
                    <a:pt x="67" y="1435"/>
                  </a:cubicBezTo>
                  <a:lnTo>
                    <a:pt x="67" y="1435"/>
                  </a:lnTo>
                  <a:cubicBezTo>
                    <a:pt x="1" y="1902"/>
                    <a:pt x="67" y="2369"/>
                    <a:pt x="301" y="2803"/>
                  </a:cubicBezTo>
                  <a:cubicBezTo>
                    <a:pt x="712" y="3533"/>
                    <a:pt x="1450" y="3935"/>
                    <a:pt x="2206" y="3935"/>
                  </a:cubicBezTo>
                  <a:cubicBezTo>
                    <a:pt x="2556" y="3935"/>
                    <a:pt x="2909" y="3849"/>
                    <a:pt x="3236" y="3670"/>
                  </a:cubicBezTo>
                  <a:cubicBezTo>
                    <a:pt x="4304" y="3103"/>
                    <a:pt x="4671" y="1769"/>
                    <a:pt x="4104" y="735"/>
                  </a:cubicBezTo>
                  <a:cubicBezTo>
                    <a:pt x="3937" y="435"/>
                    <a:pt x="3670" y="168"/>
                    <a:pt x="3403" y="1"/>
                  </a:cubicBezTo>
                  <a:close/>
                </a:path>
              </a:pathLst>
            </a:custGeom>
            <a:solidFill>
              <a:srgbClr val="77515B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45"/>
            <p:cNvSpPr/>
            <p:nvPr/>
          </p:nvSpPr>
          <p:spPr>
            <a:xfrm>
              <a:off x="2661754" y="2613436"/>
              <a:ext cx="572658" cy="290294"/>
            </a:xfrm>
            <a:custGeom>
              <a:rect b="b" l="l" r="r" t="t"/>
              <a:pathLst>
                <a:path extrusionOk="0" h="14678" w="28955">
                  <a:moveTo>
                    <a:pt x="28254" y="0"/>
                  </a:moveTo>
                  <a:lnTo>
                    <a:pt x="1" y="14544"/>
                  </a:lnTo>
                  <a:lnTo>
                    <a:pt x="101" y="14678"/>
                  </a:lnTo>
                  <a:lnTo>
                    <a:pt x="28955" y="1201"/>
                  </a:lnTo>
                  <a:lnTo>
                    <a:pt x="28254" y="0"/>
                  </a:ln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45"/>
            <p:cNvSpPr/>
            <p:nvPr/>
          </p:nvSpPr>
          <p:spPr>
            <a:xfrm>
              <a:off x="3467942" y="2698656"/>
              <a:ext cx="343733" cy="972361"/>
            </a:xfrm>
            <a:custGeom>
              <a:rect b="b" l="l" r="r" t="t"/>
              <a:pathLst>
                <a:path extrusionOk="0" h="49165" w="17380">
                  <a:moveTo>
                    <a:pt x="15109" y="1"/>
                  </a:moveTo>
                  <a:cubicBezTo>
                    <a:pt x="14891" y="1"/>
                    <a:pt x="14682" y="14"/>
                    <a:pt x="14477" y="28"/>
                  </a:cubicBezTo>
                  <a:cubicBezTo>
                    <a:pt x="13977" y="61"/>
                    <a:pt x="13510" y="161"/>
                    <a:pt x="13043" y="228"/>
                  </a:cubicBezTo>
                  <a:cubicBezTo>
                    <a:pt x="11175" y="628"/>
                    <a:pt x="9440" y="1195"/>
                    <a:pt x="7706" y="1796"/>
                  </a:cubicBezTo>
                  <a:cubicBezTo>
                    <a:pt x="5938" y="2396"/>
                    <a:pt x="4237" y="3063"/>
                    <a:pt x="2535" y="3797"/>
                  </a:cubicBezTo>
                  <a:cubicBezTo>
                    <a:pt x="2535" y="3797"/>
                    <a:pt x="2502" y="3797"/>
                    <a:pt x="2502" y="3831"/>
                  </a:cubicBezTo>
                  <a:cubicBezTo>
                    <a:pt x="1968" y="4064"/>
                    <a:pt x="1768" y="4698"/>
                    <a:pt x="2002" y="5232"/>
                  </a:cubicBezTo>
                  <a:cubicBezTo>
                    <a:pt x="2192" y="5589"/>
                    <a:pt x="2553" y="5810"/>
                    <a:pt x="2938" y="5810"/>
                  </a:cubicBezTo>
                  <a:cubicBezTo>
                    <a:pt x="3092" y="5810"/>
                    <a:pt x="3250" y="5775"/>
                    <a:pt x="3403" y="5699"/>
                  </a:cubicBezTo>
                  <a:cubicBezTo>
                    <a:pt x="5037" y="4931"/>
                    <a:pt x="6672" y="4197"/>
                    <a:pt x="8340" y="3530"/>
                  </a:cubicBezTo>
                  <a:cubicBezTo>
                    <a:pt x="10007" y="2863"/>
                    <a:pt x="11709" y="2229"/>
                    <a:pt x="13410" y="1829"/>
                  </a:cubicBezTo>
                  <a:cubicBezTo>
                    <a:pt x="13810" y="1729"/>
                    <a:pt x="14244" y="1629"/>
                    <a:pt x="14644" y="1596"/>
                  </a:cubicBezTo>
                  <a:cubicBezTo>
                    <a:pt x="14879" y="1557"/>
                    <a:pt x="15124" y="1540"/>
                    <a:pt x="15342" y="1540"/>
                  </a:cubicBezTo>
                  <a:cubicBezTo>
                    <a:pt x="15495" y="1540"/>
                    <a:pt x="15634" y="1548"/>
                    <a:pt x="15745" y="1562"/>
                  </a:cubicBezTo>
                  <a:cubicBezTo>
                    <a:pt x="15841" y="1586"/>
                    <a:pt x="15885" y="1628"/>
                    <a:pt x="15903" y="1636"/>
                  </a:cubicBezTo>
                  <a:lnTo>
                    <a:pt x="15903" y="1636"/>
                  </a:lnTo>
                  <a:cubicBezTo>
                    <a:pt x="15907" y="1659"/>
                    <a:pt x="15912" y="1698"/>
                    <a:pt x="15912" y="1762"/>
                  </a:cubicBezTo>
                  <a:cubicBezTo>
                    <a:pt x="15878" y="2063"/>
                    <a:pt x="15745" y="2496"/>
                    <a:pt x="15578" y="2897"/>
                  </a:cubicBezTo>
                  <a:cubicBezTo>
                    <a:pt x="14944" y="4531"/>
                    <a:pt x="14110" y="6166"/>
                    <a:pt x="13310" y="7767"/>
                  </a:cubicBezTo>
                  <a:cubicBezTo>
                    <a:pt x="11642" y="10969"/>
                    <a:pt x="9841" y="14138"/>
                    <a:pt x="8006" y="17273"/>
                  </a:cubicBezTo>
                  <a:cubicBezTo>
                    <a:pt x="6205" y="20409"/>
                    <a:pt x="4337" y="23545"/>
                    <a:pt x="2435" y="26647"/>
                  </a:cubicBezTo>
                  <a:cubicBezTo>
                    <a:pt x="2402" y="26714"/>
                    <a:pt x="2402" y="26747"/>
                    <a:pt x="2369" y="26814"/>
                  </a:cubicBezTo>
                  <a:cubicBezTo>
                    <a:pt x="1802" y="30583"/>
                    <a:pt x="1234" y="34386"/>
                    <a:pt x="701" y="38188"/>
                  </a:cubicBezTo>
                  <a:cubicBezTo>
                    <a:pt x="467" y="40090"/>
                    <a:pt x="200" y="41991"/>
                    <a:pt x="34" y="43893"/>
                  </a:cubicBezTo>
                  <a:cubicBezTo>
                    <a:pt x="0" y="44159"/>
                    <a:pt x="0" y="44393"/>
                    <a:pt x="0" y="44660"/>
                  </a:cubicBezTo>
                  <a:cubicBezTo>
                    <a:pt x="0" y="44693"/>
                    <a:pt x="0" y="44726"/>
                    <a:pt x="0" y="44760"/>
                  </a:cubicBezTo>
                  <a:cubicBezTo>
                    <a:pt x="0" y="44793"/>
                    <a:pt x="34" y="44927"/>
                    <a:pt x="34" y="44927"/>
                  </a:cubicBezTo>
                  <a:lnTo>
                    <a:pt x="134" y="45127"/>
                  </a:lnTo>
                  <a:cubicBezTo>
                    <a:pt x="167" y="45227"/>
                    <a:pt x="234" y="45360"/>
                    <a:pt x="300" y="45460"/>
                  </a:cubicBezTo>
                  <a:cubicBezTo>
                    <a:pt x="534" y="45894"/>
                    <a:pt x="801" y="46294"/>
                    <a:pt x="1068" y="46695"/>
                  </a:cubicBezTo>
                  <a:cubicBezTo>
                    <a:pt x="1601" y="47495"/>
                    <a:pt x="2135" y="48296"/>
                    <a:pt x="2702" y="49063"/>
                  </a:cubicBezTo>
                  <a:cubicBezTo>
                    <a:pt x="2745" y="49128"/>
                    <a:pt x="2830" y="49164"/>
                    <a:pt x="2912" y="49164"/>
                  </a:cubicBezTo>
                  <a:cubicBezTo>
                    <a:pt x="2956" y="49164"/>
                    <a:pt x="3000" y="49153"/>
                    <a:pt x="3036" y="49130"/>
                  </a:cubicBezTo>
                  <a:cubicBezTo>
                    <a:pt x="3169" y="49063"/>
                    <a:pt x="3169" y="48896"/>
                    <a:pt x="3102" y="48763"/>
                  </a:cubicBezTo>
                  <a:cubicBezTo>
                    <a:pt x="2569" y="47995"/>
                    <a:pt x="2035" y="47195"/>
                    <a:pt x="1535" y="46394"/>
                  </a:cubicBezTo>
                  <a:cubicBezTo>
                    <a:pt x="1268" y="45994"/>
                    <a:pt x="1034" y="45594"/>
                    <a:pt x="801" y="45160"/>
                  </a:cubicBezTo>
                  <a:cubicBezTo>
                    <a:pt x="734" y="45060"/>
                    <a:pt x="701" y="44960"/>
                    <a:pt x="667" y="44860"/>
                  </a:cubicBezTo>
                  <a:lnTo>
                    <a:pt x="601" y="44726"/>
                  </a:lnTo>
                  <a:cubicBezTo>
                    <a:pt x="584" y="44710"/>
                    <a:pt x="584" y="44710"/>
                    <a:pt x="588" y="44710"/>
                  </a:cubicBezTo>
                  <a:cubicBezTo>
                    <a:pt x="592" y="44710"/>
                    <a:pt x="601" y="44710"/>
                    <a:pt x="601" y="44693"/>
                  </a:cubicBezTo>
                  <a:lnTo>
                    <a:pt x="601" y="44626"/>
                  </a:lnTo>
                  <a:cubicBezTo>
                    <a:pt x="601" y="44426"/>
                    <a:pt x="601" y="44193"/>
                    <a:pt x="634" y="43959"/>
                  </a:cubicBezTo>
                  <a:cubicBezTo>
                    <a:pt x="834" y="42058"/>
                    <a:pt x="1134" y="40190"/>
                    <a:pt x="1435" y="38289"/>
                  </a:cubicBezTo>
                  <a:cubicBezTo>
                    <a:pt x="1997" y="34547"/>
                    <a:pt x="2626" y="30773"/>
                    <a:pt x="3288" y="27032"/>
                  </a:cubicBezTo>
                  <a:lnTo>
                    <a:pt x="3288" y="27032"/>
                  </a:lnTo>
                  <a:cubicBezTo>
                    <a:pt x="5205" y="23990"/>
                    <a:pt x="7122" y="20915"/>
                    <a:pt x="8973" y="17841"/>
                  </a:cubicBezTo>
                  <a:cubicBezTo>
                    <a:pt x="10841" y="14705"/>
                    <a:pt x="12709" y="11569"/>
                    <a:pt x="14477" y="8367"/>
                  </a:cubicBezTo>
                  <a:cubicBezTo>
                    <a:pt x="15345" y="6766"/>
                    <a:pt x="16178" y="5165"/>
                    <a:pt x="16912" y="3397"/>
                  </a:cubicBezTo>
                  <a:cubicBezTo>
                    <a:pt x="17079" y="2963"/>
                    <a:pt x="17246" y="2530"/>
                    <a:pt x="17346" y="1929"/>
                  </a:cubicBezTo>
                  <a:cubicBezTo>
                    <a:pt x="17379" y="1629"/>
                    <a:pt x="17379" y="1162"/>
                    <a:pt x="17079" y="762"/>
                  </a:cubicBezTo>
                  <a:cubicBezTo>
                    <a:pt x="16812" y="361"/>
                    <a:pt x="16412" y="195"/>
                    <a:pt x="16112" y="128"/>
                  </a:cubicBezTo>
                  <a:cubicBezTo>
                    <a:pt x="15756" y="29"/>
                    <a:pt x="15425" y="1"/>
                    <a:pt x="15109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45"/>
            <p:cNvSpPr/>
            <p:nvPr/>
          </p:nvSpPr>
          <p:spPr>
            <a:xfrm>
              <a:off x="3105758" y="2582266"/>
              <a:ext cx="194630" cy="145523"/>
            </a:xfrm>
            <a:custGeom>
              <a:rect b="b" l="l" r="r" t="t"/>
              <a:pathLst>
                <a:path extrusionOk="0" h="7358" w="9841">
                  <a:moveTo>
                    <a:pt x="6013" y="1"/>
                  </a:moveTo>
                  <a:cubicBezTo>
                    <a:pt x="5933" y="1"/>
                    <a:pt x="5852" y="3"/>
                    <a:pt x="5771" y="9"/>
                  </a:cubicBezTo>
                  <a:cubicBezTo>
                    <a:pt x="3736" y="175"/>
                    <a:pt x="0" y="2244"/>
                    <a:pt x="134" y="4278"/>
                  </a:cubicBezTo>
                  <a:cubicBezTo>
                    <a:pt x="292" y="6208"/>
                    <a:pt x="3869" y="7358"/>
                    <a:pt x="5946" y="7358"/>
                  </a:cubicBezTo>
                  <a:cubicBezTo>
                    <a:pt x="6059" y="7358"/>
                    <a:pt x="6168" y="7354"/>
                    <a:pt x="6271" y="7347"/>
                  </a:cubicBezTo>
                  <a:cubicBezTo>
                    <a:pt x="8306" y="7214"/>
                    <a:pt x="9841" y="5446"/>
                    <a:pt x="9674" y="3411"/>
                  </a:cubicBezTo>
                  <a:cubicBezTo>
                    <a:pt x="9546" y="1491"/>
                    <a:pt x="7913" y="1"/>
                    <a:pt x="601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45"/>
            <p:cNvSpPr/>
            <p:nvPr/>
          </p:nvSpPr>
          <p:spPr>
            <a:xfrm>
              <a:off x="3107063" y="2612111"/>
              <a:ext cx="193325" cy="118111"/>
            </a:xfrm>
            <a:custGeom>
              <a:rect b="b" l="l" r="r" t="t"/>
              <a:pathLst>
                <a:path extrusionOk="0" h="5972" w="9775">
                  <a:moveTo>
                    <a:pt x="9608" y="1902"/>
                  </a:moveTo>
                  <a:cubicBezTo>
                    <a:pt x="9574" y="1335"/>
                    <a:pt x="9408" y="768"/>
                    <a:pt x="9107" y="301"/>
                  </a:cubicBezTo>
                  <a:cubicBezTo>
                    <a:pt x="8740" y="1402"/>
                    <a:pt x="7540" y="1802"/>
                    <a:pt x="6172" y="1635"/>
                  </a:cubicBezTo>
                  <a:cubicBezTo>
                    <a:pt x="5038" y="1468"/>
                    <a:pt x="4337" y="735"/>
                    <a:pt x="3337" y="268"/>
                  </a:cubicBezTo>
                  <a:cubicBezTo>
                    <a:pt x="2903" y="67"/>
                    <a:pt x="2436" y="1"/>
                    <a:pt x="1969" y="1"/>
                  </a:cubicBezTo>
                  <a:cubicBezTo>
                    <a:pt x="835" y="801"/>
                    <a:pt x="1" y="1802"/>
                    <a:pt x="68" y="2769"/>
                  </a:cubicBezTo>
                  <a:cubicBezTo>
                    <a:pt x="234" y="4804"/>
                    <a:pt x="4204" y="5972"/>
                    <a:pt x="6205" y="5838"/>
                  </a:cubicBezTo>
                  <a:cubicBezTo>
                    <a:pt x="8240" y="5705"/>
                    <a:pt x="9775" y="3937"/>
                    <a:pt x="9608" y="1902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45"/>
            <p:cNvSpPr/>
            <p:nvPr/>
          </p:nvSpPr>
          <p:spPr>
            <a:xfrm>
              <a:off x="3100477" y="2589248"/>
              <a:ext cx="95011" cy="85281"/>
            </a:xfrm>
            <a:custGeom>
              <a:rect b="b" l="l" r="r" t="t"/>
              <a:pathLst>
                <a:path extrusionOk="0" h="4312" w="4804">
                  <a:moveTo>
                    <a:pt x="2390" y="1"/>
                  </a:moveTo>
                  <a:cubicBezTo>
                    <a:pt x="1465" y="1"/>
                    <a:pt x="608" y="599"/>
                    <a:pt x="334" y="1557"/>
                  </a:cubicBezTo>
                  <a:cubicBezTo>
                    <a:pt x="0" y="2691"/>
                    <a:pt x="667" y="3892"/>
                    <a:pt x="1802" y="4226"/>
                  </a:cubicBezTo>
                  <a:cubicBezTo>
                    <a:pt x="2000" y="4284"/>
                    <a:pt x="2200" y="4312"/>
                    <a:pt x="2398" y="4312"/>
                  </a:cubicBezTo>
                  <a:cubicBezTo>
                    <a:pt x="3329" y="4312"/>
                    <a:pt x="4195" y="3694"/>
                    <a:pt x="4470" y="2758"/>
                  </a:cubicBezTo>
                  <a:cubicBezTo>
                    <a:pt x="4804" y="1624"/>
                    <a:pt x="4137" y="423"/>
                    <a:pt x="3002" y="89"/>
                  </a:cubicBezTo>
                  <a:cubicBezTo>
                    <a:pt x="2799" y="29"/>
                    <a:pt x="2593" y="1"/>
                    <a:pt x="2390" y="1"/>
                  </a:cubicBezTo>
                  <a:close/>
                </a:path>
              </a:pathLst>
            </a:custGeom>
            <a:solidFill>
              <a:srgbClr val="5C4F5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45"/>
            <p:cNvSpPr/>
            <p:nvPr/>
          </p:nvSpPr>
          <p:spPr>
            <a:xfrm>
              <a:off x="3119602" y="2599315"/>
              <a:ext cx="41592" cy="37241"/>
            </a:xfrm>
            <a:custGeom>
              <a:rect b="b" l="l" r="r" t="t"/>
              <a:pathLst>
                <a:path extrusionOk="0" h="1883" w="2103">
                  <a:moveTo>
                    <a:pt x="1021" y="1"/>
                  </a:moveTo>
                  <a:cubicBezTo>
                    <a:pt x="624" y="1"/>
                    <a:pt x="269" y="275"/>
                    <a:pt x="134" y="681"/>
                  </a:cubicBezTo>
                  <a:cubicBezTo>
                    <a:pt x="1" y="1181"/>
                    <a:pt x="301" y="1682"/>
                    <a:pt x="801" y="1849"/>
                  </a:cubicBezTo>
                  <a:cubicBezTo>
                    <a:pt x="888" y="1872"/>
                    <a:pt x="974" y="1883"/>
                    <a:pt x="1059" y="1883"/>
                  </a:cubicBezTo>
                  <a:cubicBezTo>
                    <a:pt x="1465" y="1883"/>
                    <a:pt x="1831" y="1629"/>
                    <a:pt x="1969" y="1215"/>
                  </a:cubicBezTo>
                  <a:cubicBezTo>
                    <a:pt x="2102" y="714"/>
                    <a:pt x="1802" y="181"/>
                    <a:pt x="1302" y="47"/>
                  </a:cubicBezTo>
                  <a:cubicBezTo>
                    <a:pt x="1207" y="16"/>
                    <a:pt x="1113" y="1"/>
                    <a:pt x="1021" y="1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45"/>
            <p:cNvSpPr/>
            <p:nvPr/>
          </p:nvSpPr>
          <p:spPr>
            <a:xfrm>
              <a:off x="3104433" y="2596289"/>
              <a:ext cx="92381" cy="78141"/>
            </a:xfrm>
            <a:custGeom>
              <a:rect b="b" l="l" r="r" t="t"/>
              <a:pathLst>
                <a:path extrusionOk="0" h="3951" w="4671">
                  <a:moveTo>
                    <a:pt x="3403" y="0"/>
                  </a:moveTo>
                  <a:cubicBezTo>
                    <a:pt x="3670" y="334"/>
                    <a:pt x="3837" y="767"/>
                    <a:pt x="3837" y="1234"/>
                  </a:cubicBezTo>
                  <a:cubicBezTo>
                    <a:pt x="3837" y="2248"/>
                    <a:pt x="3003" y="3070"/>
                    <a:pt x="1995" y="3070"/>
                  </a:cubicBezTo>
                  <a:cubicBezTo>
                    <a:pt x="1975" y="3070"/>
                    <a:pt x="1955" y="3070"/>
                    <a:pt x="1935" y="3069"/>
                  </a:cubicBezTo>
                  <a:cubicBezTo>
                    <a:pt x="968" y="3069"/>
                    <a:pt x="201" y="2368"/>
                    <a:pt x="67" y="1468"/>
                  </a:cubicBezTo>
                  <a:lnTo>
                    <a:pt x="67" y="1468"/>
                  </a:lnTo>
                  <a:cubicBezTo>
                    <a:pt x="0" y="1901"/>
                    <a:pt x="67" y="2402"/>
                    <a:pt x="301" y="2835"/>
                  </a:cubicBezTo>
                  <a:cubicBezTo>
                    <a:pt x="710" y="3540"/>
                    <a:pt x="1444" y="3950"/>
                    <a:pt x="2198" y="3950"/>
                  </a:cubicBezTo>
                  <a:cubicBezTo>
                    <a:pt x="2550" y="3950"/>
                    <a:pt x="2907" y="3861"/>
                    <a:pt x="3236" y="3669"/>
                  </a:cubicBezTo>
                  <a:cubicBezTo>
                    <a:pt x="4304" y="3102"/>
                    <a:pt x="4670" y="1801"/>
                    <a:pt x="4103" y="767"/>
                  </a:cubicBezTo>
                  <a:cubicBezTo>
                    <a:pt x="3937" y="434"/>
                    <a:pt x="3670" y="200"/>
                    <a:pt x="3403" y="0"/>
                  </a:cubicBezTo>
                  <a:close/>
                </a:path>
              </a:pathLst>
            </a:custGeom>
            <a:solidFill>
              <a:srgbClr val="77515B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45"/>
            <p:cNvSpPr/>
            <p:nvPr/>
          </p:nvSpPr>
          <p:spPr>
            <a:xfrm>
              <a:off x="3144680" y="2609777"/>
              <a:ext cx="481602" cy="342250"/>
            </a:xfrm>
            <a:custGeom>
              <a:rect b="b" l="l" r="r" t="t"/>
              <a:pathLst>
                <a:path extrusionOk="0" h="17305" w="24351">
                  <a:moveTo>
                    <a:pt x="14261" y="0"/>
                  </a:moveTo>
                  <a:cubicBezTo>
                    <a:pt x="9762" y="0"/>
                    <a:pt x="2057" y="3053"/>
                    <a:pt x="1101" y="6356"/>
                  </a:cubicBezTo>
                  <a:cubicBezTo>
                    <a:pt x="0" y="10126"/>
                    <a:pt x="8139" y="15830"/>
                    <a:pt x="11942" y="16931"/>
                  </a:cubicBezTo>
                  <a:cubicBezTo>
                    <a:pt x="12773" y="17181"/>
                    <a:pt x="13734" y="17304"/>
                    <a:pt x="14738" y="17304"/>
                  </a:cubicBezTo>
                  <a:cubicBezTo>
                    <a:pt x="18290" y="17304"/>
                    <a:pt x="22392" y="15759"/>
                    <a:pt x="23250" y="12794"/>
                  </a:cubicBezTo>
                  <a:cubicBezTo>
                    <a:pt x="24351" y="8992"/>
                    <a:pt x="19848" y="1320"/>
                    <a:pt x="16045" y="219"/>
                  </a:cubicBezTo>
                  <a:cubicBezTo>
                    <a:pt x="15546" y="70"/>
                    <a:pt x="14940" y="0"/>
                    <a:pt x="1426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45"/>
            <p:cNvSpPr/>
            <p:nvPr/>
          </p:nvSpPr>
          <p:spPr>
            <a:xfrm>
              <a:off x="3285198" y="2609480"/>
              <a:ext cx="205192" cy="46912"/>
            </a:xfrm>
            <a:custGeom>
              <a:rect b="b" l="l" r="r" t="t"/>
              <a:pathLst>
                <a:path extrusionOk="0" h="2372" w="10375">
                  <a:moveTo>
                    <a:pt x="7306" y="0"/>
                  </a:moveTo>
                  <a:cubicBezTo>
                    <a:pt x="5237" y="0"/>
                    <a:pt x="2502" y="634"/>
                    <a:pt x="0" y="1635"/>
                  </a:cubicBezTo>
                  <a:cubicBezTo>
                    <a:pt x="100" y="1701"/>
                    <a:pt x="200" y="1735"/>
                    <a:pt x="334" y="1768"/>
                  </a:cubicBezTo>
                  <a:cubicBezTo>
                    <a:pt x="458" y="1789"/>
                    <a:pt x="589" y="1797"/>
                    <a:pt x="723" y="1797"/>
                  </a:cubicBezTo>
                  <a:cubicBezTo>
                    <a:pt x="1021" y="1797"/>
                    <a:pt x="1336" y="1758"/>
                    <a:pt x="1635" y="1735"/>
                  </a:cubicBezTo>
                  <a:cubicBezTo>
                    <a:pt x="2269" y="1735"/>
                    <a:pt x="2902" y="1835"/>
                    <a:pt x="3536" y="1968"/>
                  </a:cubicBezTo>
                  <a:cubicBezTo>
                    <a:pt x="4540" y="2160"/>
                    <a:pt x="5700" y="2372"/>
                    <a:pt x="6811" y="2372"/>
                  </a:cubicBezTo>
                  <a:cubicBezTo>
                    <a:pt x="8213" y="2372"/>
                    <a:pt x="9537" y="2036"/>
                    <a:pt x="10374" y="901"/>
                  </a:cubicBezTo>
                  <a:cubicBezTo>
                    <a:pt x="9874" y="601"/>
                    <a:pt x="9407" y="367"/>
                    <a:pt x="8940" y="234"/>
                  </a:cubicBezTo>
                  <a:cubicBezTo>
                    <a:pt x="8540" y="100"/>
                    <a:pt x="8106" y="34"/>
                    <a:pt x="7606" y="34"/>
                  </a:cubicBezTo>
                  <a:cubicBezTo>
                    <a:pt x="7579" y="88"/>
                    <a:pt x="7529" y="143"/>
                    <a:pt x="7457" y="143"/>
                  </a:cubicBezTo>
                  <a:cubicBezTo>
                    <a:pt x="7441" y="143"/>
                    <a:pt x="7424" y="140"/>
                    <a:pt x="7406" y="134"/>
                  </a:cubicBezTo>
                  <a:cubicBezTo>
                    <a:pt x="7339" y="100"/>
                    <a:pt x="7306" y="67"/>
                    <a:pt x="7306" y="0"/>
                  </a:cubicBezTo>
                  <a:close/>
                </a:path>
              </a:pathLst>
            </a:custGeom>
            <a:solidFill>
              <a:srgbClr val="88434E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45"/>
            <p:cNvSpPr/>
            <p:nvPr/>
          </p:nvSpPr>
          <p:spPr>
            <a:xfrm>
              <a:off x="3144680" y="2665549"/>
              <a:ext cx="474363" cy="301508"/>
            </a:xfrm>
            <a:custGeom>
              <a:rect b="b" l="l" r="r" t="t"/>
              <a:pathLst>
                <a:path extrusionOk="0" h="15245" w="23985">
                  <a:moveTo>
                    <a:pt x="19981" y="468"/>
                  </a:moveTo>
                  <a:cubicBezTo>
                    <a:pt x="18347" y="301"/>
                    <a:pt x="16679" y="368"/>
                    <a:pt x="15278" y="1201"/>
                  </a:cubicBezTo>
                  <a:cubicBezTo>
                    <a:pt x="13777" y="2102"/>
                    <a:pt x="13210" y="3603"/>
                    <a:pt x="12576" y="5138"/>
                  </a:cubicBezTo>
                  <a:cubicBezTo>
                    <a:pt x="11875" y="6772"/>
                    <a:pt x="10374" y="8607"/>
                    <a:pt x="8373" y="8407"/>
                  </a:cubicBezTo>
                  <a:cubicBezTo>
                    <a:pt x="6939" y="8273"/>
                    <a:pt x="6171" y="6872"/>
                    <a:pt x="5704" y="5671"/>
                  </a:cubicBezTo>
                  <a:cubicBezTo>
                    <a:pt x="5037" y="3870"/>
                    <a:pt x="4804" y="1902"/>
                    <a:pt x="4637" y="1"/>
                  </a:cubicBezTo>
                  <a:cubicBezTo>
                    <a:pt x="2836" y="1035"/>
                    <a:pt x="1468" y="2269"/>
                    <a:pt x="1101" y="3536"/>
                  </a:cubicBezTo>
                  <a:cubicBezTo>
                    <a:pt x="0" y="7306"/>
                    <a:pt x="8139" y="13010"/>
                    <a:pt x="11942" y="14111"/>
                  </a:cubicBezTo>
                  <a:cubicBezTo>
                    <a:pt x="15711" y="15245"/>
                    <a:pt x="22149" y="13777"/>
                    <a:pt x="23250" y="9974"/>
                  </a:cubicBezTo>
                  <a:cubicBezTo>
                    <a:pt x="23984" y="7506"/>
                    <a:pt x="22283" y="3370"/>
                    <a:pt x="19981" y="468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45"/>
            <p:cNvSpPr/>
            <p:nvPr/>
          </p:nvSpPr>
          <p:spPr>
            <a:xfrm>
              <a:off x="3383492" y="2709712"/>
              <a:ext cx="297552" cy="266878"/>
            </a:xfrm>
            <a:custGeom>
              <a:rect b="b" l="l" r="r" t="t"/>
              <a:pathLst>
                <a:path extrusionOk="0" h="13494" w="15045">
                  <a:moveTo>
                    <a:pt x="7522" y="0"/>
                  </a:moveTo>
                  <a:cubicBezTo>
                    <a:pt x="4606" y="0"/>
                    <a:pt x="1920" y="1904"/>
                    <a:pt x="1068" y="4873"/>
                  </a:cubicBezTo>
                  <a:cubicBezTo>
                    <a:pt x="1" y="8442"/>
                    <a:pt x="2069" y="12178"/>
                    <a:pt x="5638" y="13212"/>
                  </a:cubicBezTo>
                  <a:cubicBezTo>
                    <a:pt x="6275" y="13403"/>
                    <a:pt x="6919" y="13493"/>
                    <a:pt x="7552" y="13493"/>
                  </a:cubicBezTo>
                  <a:cubicBezTo>
                    <a:pt x="10466" y="13493"/>
                    <a:pt x="13161" y="11574"/>
                    <a:pt x="14011" y="8642"/>
                  </a:cubicBezTo>
                  <a:cubicBezTo>
                    <a:pt x="15045" y="5039"/>
                    <a:pt x="13010" y="1303"/>
                    <a:pt x="9407" y="269"/>
                  </a:cubicBezTo>
                  <a:cubicBezTo>
                    <a:pt x="8779" y="87"/>
                    <a:pt x="8145" y="0"/>
                    <a:pt x="7522" y="0"/>
                  </a:cubicBezTo>
                  <a:close/>
                </a:path>
              </a:pathLst>
            </a:custGeom>
            <a:solidFill>
              <a:srgbClr val="3D2B2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45"/>
            <p:cNvSpPr/>
            <p:nvPr/>
          </p:nvSpPr>
          <p:spPr>
            <a:xfrm>
              <a:off x="3383492" y="2746043"/>
              <a:ext cx="291619" cy="230309"/>
            </a:xfrm>
            <a:custGeom>
              <a:rect b="b" l="l" r="r" t="t"/>
              <a:pathLst>
                <a:path extrusionOk="0" h="11645" w="14745">
                  <a:moveTo>
                    <a:pt x="12176" y="0"/>
                  </a:moveTo>
                  <a:cubicBezTo>
                    <a:pt x="10942" y="234"/>
                    <a:pt x="9774" y="634"/>
                    <a:pt x="8773" y="1368"/>
                  </a:cubicBezTo>
                  <a:cubicBezTo>
                    <a:pt x="7372" y="2369"/>
                    <a:pt x="6505" y="3903"/>
                    <a:pt x="5771" y="5404"/>
                  </a:cubicBezTo>
                  <a:cubicBezTo>
                    <a:pt x="5722" y="5453"/>
                    <a:pt x="5674" y="5484"/>
                    <a:pt x="5625" y="5484"/>
                  </a:cubicBezTo>
                  <a:cubicBezTo>
                    <a:pt x="5607" y="5484"/>
                    <a:pt x="5589" y="5480"/>
                    <a:pt x="5571" y="5471"/>
                  </a:cubicBezTo>
                  <a:cubicBezTo>
                    <a:pt x="3036" y="5037"/>
                    <a:pt x="2469" y="2669"/>
                    <a:pt x="2536" y="400"/>
                  </a:cubicBezTo>
                  <a:lnTo>
                    <a:pt x="2536" y="400"/>
                  </a:lnTo>
                  <a:cubicBezTo>
                    <a:pt x="1869" y="1134"/>
                    <a:pt x="1335" y="2002"/>
                    <a:pt x="1068" y="3036"/>
                  </a:cubicBezTo>
                  <a:cubicBezTo>
                    <a:pt x="1" y="6605"/>
                    <a:pt x="2069" y="10341"/>
                    <a:pt x="5638" y="11375"/>
                  </a:cubicBezTo>
                  <a:cubicBezTo>
                    <a:pt x="6267" y="11557"/>
                    <a:pt x="6902" y="11644"/>
                    <a:pt x="7528" y="11644"/>
                  </a:cubicBezTo>
                  <a:cubicBezTo>
                    <a:pt x="10451" y="11644"/>
                    <a:pt x="13159" y="9745"/>
                    <a:pt x="14011" y="6805"/>
                  </a:cubicBezTo>
                  <a:cubicBezTo>
                    <a:pt x="14744" y="4270"/>
                    <a:pt x="13944" y="1701"/>
                    <a:pt x="12176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45"/>
            <p:cNvSpPr/>
            <p:nvPr/>
          </p:nvSpPr>
          <p:spPr>
            <a:xfrm>
              <a:off x="2471100" y="2811348"/>
              <a:ext cx="976415" cy="880099"/>
            </a:xfrm>
            <a:custGeom>
              <a:rect b="b" l="l" r="r" t="t"/>
              <a:pathLst>
                <a:path extrusionOk="0" h="44500" w="49370">
                  <a:moveTo>
                    <a:pt x="6807" y="43741"/>
                  </a:moveTo>
                  <a:lnTo>
                    <a:pt x="6807" y="43741"/>
                  </a:lnTo>
                  <a:cubicBezTo>
                    <a:pt x="6805" y="43747"/>
                    <a:pt x="6805" y="43755"/>
                    <a:pt x="6805" y="43765"/>
                  </a:cubicBezTo>
                  <a:cubicBezTo>
                    <a:pt x="6784" y="43765"/>
                    <a:pt x="6790" y="43751"/>
                    <a:pt x="6807" y="43741"/>
                  </a:cubicBezTo>
                  <a:close/>
                  <a:moveTo>
                    <a:pt x="39028" y="1"/>
                  </a:moveTo>
                  <a:cubicBezTo>
                    <a:pt x="37527" y="1"/>
                    <a:pt x="36026" y="34"/>
                    <a:pt x="34525" y="101"/>
                  </a:cubicBezTo>
                  <a:cubicBezTo>
                    <a:pt x="33758" y="167"/>
                    <a:pt x="32991" y="234"/>
                    <a:pt x="32224" y="334"/>
                  </a:cubicBezTo>
                  <a:cubicBezTo>
                    <a:pt x="31490" y="401"/>
                    <a:pt x="30723" y="534"/>
                    <a:pt x="29922" y="734"/>
                  </a:cubicBezTo>
                  <a:lnTo>
                    <a:pt x="29355" y="868"/>
                  </a:lnTo>
                  <a:cubicBezTo>
                    <a:pt x="29155" y="935"/>
                    <a:pt x="28955" y="1001"/>
                    <a:pt x="28754" y="1101"/>
                  </a:cubicBezTo>
                  <a:lnTo>
                    <a:pt x="28421" y="1235"/>
                  </a:lnTo>
                  <a:cubicBezTo>
                    <a:pt x="28321" y="1268"/>
                    <a:pt x="28221" y="1301"/>
                    <a:pt x="28121" y="1368"/>
                  </a:cubicBezTo>
                  <a:lnTo>
                    <a:pt x="27820" y="1568"/>
                  </a:lnTo>
                  <a:cubicBezTo>
                    <a:pt x="27720" y="1635"/>
                    <a:pt x="27620" y="1702"/>
                    <a:pt x="27520" y="1768"/>
                  </a:cubicBezTo>
                  <a:cubicBezTo>
                    <a:pt x="26820" y="2369"/>
                    <a:pt x="26319" y="3036"/>
                    <a:pt x="25886" y="3703"/>
                  </a:cubicBezTo>
                  <a:cubicBezTo>
                    <a:pt x="25085" y="5104"/>
                    <a:pt x="24551" y="6539"/>
                    <a:pt x="24051" y="7973"/>
                  </a:cubicBezTo>
                  <a:cubicBezTo>
                    <a:pt x="23152" y="10869"/>
                    <a:pt x="22553" y="13765"/>
                    <a:pt x="22119" y="16727"/>
                  </a:cubicBezTo>
                  <a:lnTo>
                    <a:pt x="22119" y="16727"/>
                  </a:lnTo>
                  <a:cubicBezTo>
                    <a:pt x="19149" y="22271"/>
                    <a:pt x="16146" y="27814"/>
                    <a:pt x="13110" y="33324"/>
                  </a:cubicBezTo>
                  <a:cubicBezTo>
                    <a:pt x="11542" y="36093"/>
                    <a:pt x="9974" y="38895"/>
                    <a:pt x="8307" y="41564"/>
                  </a:cubicBezTo>
                  <a:cubicBezTo>
                    <a:pt x="7906" y="42231"/>
                    <a:pt x="7473" y="42931"/>
                    <a:pt x="7006" y="43498"/>
                  </a:cubicBezTo>
                  <a:cubicBezTo>
                    <a:pt x="6972" y="43565"/>
                    <a:pt x="6906" y="43665"/>
                    <a:pt x="6839" y="43698"/>
                  </a:cubicBezTo>
                  <a:cubicBezTo>
                    <a:pt x="6822" y="43715"/>
                    <a:pt x="6814" y="43723"/>
                    <a:pt x="6810" y="43732"/>
                  </a:cubicBezTo>
                  <a:lnTo>
                    <a:pt x="6810" y="43732"/>
                  </a:lnTo>
                  <a:cubicBezTo>
                    <a:pt x="6653" y="43728"/>
                    <a:pt x="6494" y="43698"/>
                    <a:pt x="6305" y="43698"/>
                  </a:cubicBezTo>
                  <a:cubicBezTo>
                    <a:pt x="5905" y="43665"/>
                    <a:pt x="5538" y="43598"/>
                    <a:pt x="5138" y="43565"/>
                  </a:cubicBezTo>
                  <a:cubicBezTo>
                    <a:pt x="3570" y="43332"/>
                    <a:pt x="2002" y="43031"/>
                    <a:pt x="468" y="42698"/>
                  </a:cubicBezTo>
                  <a:cubicBezTo>
                    <a:pt x="447" y="42694"/>
                    <a:pt x="426" y="42693"/>
                    <a:pt x="406" y="42693"/>
                  </a:cubicBezTo>
                  <a:cubicBezTo>
                    <a:pt x="234" y="42693"/>
                    <a:pt x="97" y="42815"/>
                    <a:pt x="67" y="42965"/>
                  </a:cubicBezTo>
                  <a:cubicBezTo>
                    <a:pt x="1" y="43165"/>
                    <a:pt x="134" y="43332"/>
                    <a:pt x="334" y="43365"/>
                  </a:cubicBezTo>
                  <a:cubicBezTo>
                    <a:pt x="1869" y="43732"/>
                    <a:pt x="3436" y="44032"/>
                    <a:pt x="5038" y="44299"/>
                  </a:cubicBezTo>
                  <a:cubicBezTo>
                    <a:pt x="5438" y="44366"/>
                    <a:pt x="5805" y="44432"/>
                    <a:pt x="6238" y="44466"/>
                  </a:cubicBezTo>
                  <a:cubicBezTo>
                    <a:pt x="6439" y="44499"/>
                    <a:pt x="6639" y="44499"/>
                    <a:pt x="6872" y="44499"/>
                  </a:cubicBezTo>
                  <a:lnTo>
                    <a:pt x="6972" y="44499"/>
                  </a:lnTo>
                  <a:cubicBezTo>
                    <a:pt x="7039" y="44499"/>
                    <a:pt x="7072" y="44466"/>
                    <a:pt x="7106" y="44466"/>
                  </a:cubicBezTo>
                  <a:cubicBezTo>
                    <a:pt x="7172" y="44432"/>
                    <a:pt x="7206" y="44432"/>
                    <a:pt x="7206" y="44432"/>
                  </a:cubicBezTo>
                  <a:cubicBezTo>
                    <a:pt x="7272" y="44366"/>
                    <a:pt x="7339" y="44299"/>
                    <a:pt x="7406" y="44266"/>
                  </a:cubicBezTo>
                  <a:cubicBezTo>
                    <a:pt x="7473" y="44199"/>
                    <a:pt x="7539" y="44099"/>
                    <a:pt x="7639" y="44032"/>
                  </a:cubicBezTo>
                  <a:cubicBezTo>
                    <a:pt x="8173" y="43365"/>
                    <a:pt x="8573" y="42698"/>
                    <a:pt x="9007" y="42031"/>
                  </a:cubicBezTo>
                  <a:cubicBezTo>
                    <a:pt x="10742" y="39329"/>
                    <a:pt x="12343" y="36560"/>
                    <a:pt x="13944" y="33791"/>
                  </a:cubicBezTo>
                  <a:cubicBezTo>
                    <a:pt x="17113" y="28287"/>
                    <a:pt x="20215" y="22717"/>
                    <a:pt x="23317" y="17146"/>
                  </a:cubicBezTo>
                  <a:cubicBezTo>
                    <a:pt x="23351" y="17079"/>
                    <a:pt x="23351" y="17013"/>
                    <a:pt x="23384" y="16946"/>
                  </a:cubicBezTo>
                  <a:cubicBezTo>
                    <a:pt x="23617" y="15512"/>
                    <a:pt x="23951" y="14077"/>
                    <a:pt x="24318" y="12643"/>
                  </a:cubicBezTo>
                  <a:cubicBezTo>
                    <a:pt x="24685" y="11242"/>
                    <a:pt x="25085" y="9841"/>
                    <a:pt x="25619" y="8507"/>
                  </a:cubicBezTo>
                  <a:cubicBezTo>
                    <a:pt x="26119" y="7139"/>
                    <a:pt x="26686" y="5838"/>
                    <a:pt x="27454" y="4704"/>
                  </a:cubicBezTo>
                  <a:cubicBezTo>
                    <a:pt x="27820" y="4137"/>
                    <a:pt x="28254" y="3636"/>
                    <a:pt x="28721" y="3303"/>
                  </a:cubicBezTo>
                  <a:cubicBezTo>
                    <a:pt x="28754" y="3270"/>
                    <a:pt x="28821" y="3236"/>
                    <a:pt x="28888" y="3203"/>
                  </a:cubicBezTo>
                  <a:lnTo>
                    <a:pt x="29055" y="3103"/>
                  </a:lnTo>
                  <a:cubicBezTo>
                    <a:pt x="29088" y="3069"/>
                    <a:pt x="29155" y="3036"/>
                    <a:pt x="29221" y="3036"/>
                  </a:cubicBezTo>
                  <a:lnTo>
                    <a:pt x="29422" y="2936"/>
                  </a:lnTo>
                  <a:lnTo>
                    <a:pt x="29889" y="2803"/>
                  </a:lnTo>
                  <a:lnTo>
                    <a:pt x="30389" y="2702"/>
                  </a:lnTo>
                  <a:cubicBezTo>
                    <a:pt x="31723" y="2469"/>
                    <a:pt x="33158" y="2369"/>
                    <a:pt x="34592" y="2369"/>
                  </a:cubicBezTo>
                  <a:cubicBezTo>
                    <a:pt x="34985" y="2360"/>
                    <a:pt x="35376" y="2356"/>
                    <a:pt x="35766" y="2356"/>
                  </a:cubicBezTo>
                  <a:cubicBezTo>
                    <a:pt x="36831" y="2356"/>
                    <a:pt x="37887" y="2387"/>
                    <a:pt x="38962" y="2436"/>
                  </a:cubicBezTo>
                  <a:cubicBezTo>
                    <a:pt x="41864" y="2569"/>
                    <a:pt x="44799" y="2836"/>
                    <a:pt x="47701" y="3169"/>
                  </a:cubicBezTo>
                  <a:lnTo>
                    <a:pt x="47768" y="3169"/>
                  </a:lnTo>
                  <a:cubicBezTo>
                    <a:pt x="47809" y="3173"/>
                    <a:pt x="47849" y="3175"/>
                    <a:pt x="47890" y="3175"/>
                  </a:cubicBezTo>
                  <a:cubicBezTo>
                    <a:pt x="48638" y="3175"/>
                    <a:pt x="49271" y="2597"/>
                    <a:pt x="49302" y="1869"/>
                  </a:cubicBezTo>
                  <a:cubicBezTo>
                    <a:pt x="49369" y="1068"/>
                    <a:pt x="48769" y="367"/>
                    <a:pt x="47968" y="334"/>
                  </a:cubicBezTo>
                  <a:cubicBezTo>
                    <a:pt x="44966" y="101"/>
                    <a:pt x="42031" y="1"/>
                    <a:pt x="39028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45"/>
            <p:cNvSpPr/>
            <p:nvPr/>
          </p:nvSpPr>
          <p:spPr>
            <a:xfrm>
              <a:off x="2916409" y="2930091"/>
              <a:ext cx="44875" cy="163639"/>
            </a:xfrm>
            <a:custGeom>
              <a:rect b="b" l="l" r="r" t="t"/>
              <a:pathLst>
                <a:path extrusionOk="0" h="8274" w="2269">
                  <a:moveTo>
                    <a:pt x="2269" y="1"/>
                  </a:moveTo>
                  <a:cubicBezTo>
                    <a:pt x="2002" y="635"/>
                    <a:pt x="1769" y="1302"/>
                    <a:pt x="1535" y="1969"/>
                  </a:cubicBezTo>
                  <a:cubicBezTo>
                    <a:pt x="901" y="4037"/>
                    <a:pt x="401" y="6172"/>
                    <a:pt x="1" y="8273"/>
                  </a:cubicBezTo>
                  <a:cubicBezTo>
                    <a:pt x="668" y="7273"/>
                    <a:pt x="1101" y="6172"/>
                    <a:pt x="1368" y="5004"/>
                  </a:cubicBezTo>
                  <a:cubicBezTo>
                    <a:pt x="1735" y="3570"/>
                    <a:pt x="1969" y="2102"/>
                    <a:pt x="2202" y="635"/>
                  </a:cubicBezTo>
                  <a:cubicBezTo>
                    <a:pt x="2236" y="401"/>
                    <a:pt x="2236" y="201"/>
                    <a:pt x="2269" y="1"/>
                  </a:cubicBezTo>
                  <a:close/>
                </a:path>
              </a:pathLst>
            </a:custGeom>
            <a:solidFill>
              <a:srgbClr val="27323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45"/>
            <p:cNvSpPr/>
            <p:nvPr/>
          </p:nvSpPr>
          <p:spPr>
            <a:xfrm>
              <a:off x="2607010" y="3676233"/>
              <a:ext cx="672" cy="20"/>
            </a:xfrm>
            <a:custGeom>
              <a:rect b="b" l="l" r="r" t="t"/>
              <a:pathLst>
                <a:path extrusionOk="0" h="1" w="3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4" y="1"/>
                    <a:pt x="34" y="1"/>
                    <a:pt x="0" y="1"/>
                  </a:cubicBezTo>
                  <a:close/>
                </a:path>
              </a:pathLst>
            </a:custGeom>
            <a:solidFill>
              <a:srgbClr val="151C2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45"/>
            <p:cNvSpPr/>
            <p:nvPr/>
          </p:nvSpPr>
          <p:spPr>
            <a:xfrm>
              <a:off x="2863642" y="1830350"/>
              <a:ext cx="377374" cy="980212"/>
            </a:xfrm>
            <a:custGeom>
              <a:rect b="b" l="l" r="r" t="t"/>
              <a:pathLst>
                <a:path extrusionOk="0" h="49562" w="19081">
                  <a:moveTo>
                    <a:pt x="1635" y="0"/>
                  </a:moveTo>
                  <a:cubicBezTo>
                    <a:pt x="1535" y="0"/>
                    <a:pt x="1468" y="67"/>
                    <a:pt x="1434" y="167"/>
                  </a:cubicBezTo>
                  <a:cubicBezTo>
                    <a:pt x="1068" y="4003"/>
                    <a:pt x="767" y="7873"/>
                    <a:pt x="500" y="11709"/>
                  </a:cubicBezTo>
                  <a:cubicBezTo>
                    <a:pt x="267" y="15545"/>
                    <a:pt x="33" y="19414"/>
                    <a:pt x="0" y="23284"/>
                  </a:cubicBezTo>
                  <a:cubicBezTo>
                    <a:pt x="0" y="24251"/>
                    <a:pt x="0" y="25218"/>
                    <a:pt x="33" y="26186"/>
                  </a:cubicBezTo>
                  <a:cubicBezTo>
                    <a:pt x="67" y="27153"/>
                    <a:pt x="134" y="28120"/>
                    <a:pt x="267" y="29088"/>
                  </a:cubicBezTo>
                  <a:cubicBezTo>
                    <a:pt x="367" y="29555"/>
                    <a:pt x="434" y="30055"/>
                    <a:pt x="667" y="30522"/>
                  </a:cubicBezTo>
                  <a:cubicBezTo>
                    <a:pt x="901" y="30989"/>
                    <a:pt x="1268" y="31356"/>
                    <a:pt x="1635" y="31690"/>
                  </a:cubicBezTo>
                  <a:cubicBezTo>
                    <a:pt x="2402" y="32290"/>
                    <a:pt x="3236" y="32791"/>
                    <a:pt x="4103" y="33224"/>
                  </a:cubicBezTo>
                  <a:cubicBezTo>
                    <a:pt x="5871" y="34091"/>
                    <a:pt x="7672" y="34759"/>
                    <a:pt x="9507" y="35392"/>
                  </a:cubicBezTo>
                  <a:cubicBezTo>
                    <a:pt x="11315" y="36017"/>
                    <a:pt x="13122" y="36544"/>
                    <a:pt x="14962" y="37038"/>
                  </a:cubicBezTo>
                  <a:lnTo>
                    <a:pt x="14962" y="37038"/>
                  </a:lnTo>
                  <a:lnTo>
                    <a:pt x="16845" y="48669"/>
                  </a:lnTo>
                  <a:cubicBezTo>
                    <a:pt x="16879" y="48735"/>
                    <a:pt x="16879" y="48769"/>
                    <a:pt x="16912" y="48835"/>
                  </a:cubicBezTo>
                  <a:cubicBezTo>
                    <a:pt x="17046" y="49262"/>
                    <a:pt x="17457" y="49561"/>
                    <a:pt x="17889" y="49561"/>
                  </a:cubicBezTo>
                  <a:cubicBezTo>
                    <a:pt x="17997" y="49561"/>
                    <a:pt x="18106" y="49543"/>
                    <a:pt x="18213" y="49502"/>
                  </a:cubicBezTo>
                  <a:cubicBezTo>
                    <a:pt x="18780" y="49336"/>
                    <a:pt x="19080" y="48735"/>
                    <a:pt x="18914" y="48202"/>
                  </a:cubicBezTo>
                  <a:lnTo>
                    <a:pt x="15278" y="36860"/>
                  </a:lnTo>
                  <a:lnTo>
                    <a:pt x="15244" y="36827"/>
                  </a:lnTo>
                  <a:cubicBezTo>
                    <a:pt x="15244" y="36793"/>
                    <a:pt x="15211" y="36727"/>
                    <a:pt x="15144" y="36727"/>
                  </a:cubicBezTo>
                  <a:cubicBezTo>
                    <a:pt x="13276" y="36226"/>
                    <a:pt x="11442" y="35693"/>
                    <a:pt x="9607" y="35059"/>
                  </a:cubicBezTo>
                  <a:cubicBezTo>
                    <a:pt x="7806" y="34458"/>
                    <a:pt x="5971" y="33758"/>
                    <a:pt x="4270" y="32924"/>
                  </a:cubicBezTo>
                  <a:cubicBezTo>
                    <a:pt x="3403" y="32490"/>
                    <a:pt x="2569" y="32023"/>
                    <a:pt x="1868" y="31423"/>
                  </a:cubicBezTo>
                  <a:cubicBezTo>
                    <a:pt x="1501" y="31123"/>
                    <a:pt x="1168" y="30789"/>
                    <a:pt x="967" y="30389"/>
                  </a:cubicBezTo>
                  <a:cubicBezTo>
                    <a:pt x="767" y="29989"/>
                    <a:pt x="701" y="29488"/>
                    <a:pt x="634" y="29021"/>
                  </a:cubicBezTo>
                  <a:cubicBezTo>
                    <a:pt x="467" y="28087"/>
                    <a:pt x="434" y="27120"/>
                    <a:pt x="400" y="26152"/>
                  </a:cubicBezTo>
                  <a:cubicBezTo>
                    <a:pt x="367" y="25218"/>
                    <a:pt x="367" y="24251"/>
                    <a:pt x="367" y="23284"/>
                  </a:cubicBezTo>
                  <a:cubicBezTo>
                    <a:pt x="400" y="19414"/>
                    <a:pt x="601" y="15578"/>
                    <a:pt x="834" y="11742"/>
                  </a:cubicBezTo>
                  <a:cubicBezTo>
                    <a:pt x="1101" y="7873"/>
                    <a:pt x="1434" y="4037"/>
                    <a:pt x="1801" y="201"/>
                  </a:cubicBezTo>
                  <a:cubicBezTo>
                    <a:pt x="1801" y="100"/>
                    <a:pt x="1735" y="34"/>
                    <a:pt x="1635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45"/>
            <p:cNvSpPr/>
            <p:nvPr/>
          </p:nvSpPr>
          <p:spPr>
            <a:xfrm>
              <a:off x="3385470" y="2867812"/>
              <a:ext cx="455238" cy="1055189"/>
            </a:xfrm>
            <a:custGeom>
              <a:rect b="b" l="l" r="r" t="t"/>
              <a:pathLst>
                <a:path extrusionOk="0" h="53353" w="23018">
                  <a:moveTo>
                    <a:pt x="1357" y="1"/>
                  </a:moveTo>
                  <a:cubicBezTo>
                    <a:pt x="1295" y="1"/>
                    <a:pt x="1232" y="5"/>
                    <a:pt x="1168" y="14"/>
                  </a:cubicBezTo>
                  <a:cubicBezTo>
                    <a:pt x="468" y="114"/>
                    <a:pt x="1" y="748"/>
                    <a:pt x="134" y="1449"/>
                  </a:cubicBezTo>
                  <a:lnTo>
                    <a:pt x="4137" y="27000"/>
                  </a:lnTo>
                  <a:cubicBezTo>
                    <a:pt x="4137" y="27034"/>
                    <a:pt x="4170" y="27067"/>
                    <a:pt x="4170" y="27100"/>
                  </a:cubicBezTo>
                  <a:lnTo>
                    <a:pt x="22389" y="50282"/>
                  </a:lnTo>
                  <a:lnTo>
                    <a:pt x="22650" y="53186"/>
                  </a:lnTo>
                  <a:cubicBezTo>
                    <a:pt x="22650" y="53286"/>
                    <a:pt x="22750" y="53352"/>
                    <a:pt x="22850" y="53352"/>
                  </a:cubicBezTo>
                  <a:cubicBezTo>
                    <a:pt x="22950" y="53352"/>
                    <a:pt x="23017" y="53252"/>
                    <a:pt x="22984" y="53152"/>
                  </a:cubicBezTo>
                  <a:lnTo>
                    <a:pt x="22717" y="50184"/>
                  </a:lnTo>
                  <a:cubicBezTo>
                    <a:pt x="22717" y="50150"/>
                    <a:pt x="22717" y="50117"/>
                    <a:pt x="22683" y="50117"/>
                  </a:cubicBezTo>
                  <a:lnTo>
                    <a:pt x="4466" y="26904"/>
                  </a:lnTo>
                  <a:lnTo>
                    <a:pt x="2636" y="1182"/>
                  </a:lnTo>
                  <a:cubicBezTo>
                    <a:pt x="2636" y="1148"/>
                    <a:pt x="2636" y="1082"/>
                    <a:pt x="2602" y="1048"/>
                  </a:cubicBezTo>
                  <a:cubicBezTo>
                    <a:pt x="2511" y="442"/>
                    <a:pt x="1979" y="1"/>
                    <a:pt x="1357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45"/>
            <p:cNvSpPr/>
            <p:nvPr/>
          </p:nvSpPr>
          <p:spPr>
            <a:xfrm>
              <a:off x="3503561" y="2817064"/>
              <a:ext cx="661716" cy="944475"/>
            </a:xfrm>
            <a:custGeom>
              <a:rect b="b" l="l" r="r" t="t"/>
              <a:pathLst>
                <a:path extrusionOk="0" h="47755" w="33458">
                  <a:moveTo>
                    <a:pt x="1441" y="0"/>
                  </a:moveTo>
                  <a:cubicBezTo>
                    <a:pt x="1294" y="0"/>
                    <a:pt x="1145" y="26"/>
                    <a:pt x="1001" y="78"/>
                  </a:cubicBezTo>
                  <a:cubicBezTo>
                    <a:pt x="334" y="345"/>
                    <a:pt x="1" y="1079"/>
                    <a:pt x="267" y="1713"/>
                  </a:cubicBezTo>
                  <a:lnTo>
                    <a:pt x="9541" y="25864"/>
                  </a:lnTo>
                  <a:cubicBezTo>
                    <a:pt x="9541" y="25897"/>
                    <a:pt x="9574" y="25930"/>
                    <a:pt x="9574" y="25930"/>
                  </a:cubicBezTo>
                  <a:lnTo>
                    <a:pt x="32240" y="44829"/>
                  </a:lnTo>
                  <a:lnTo>
                    <a:pt x="32240" y="44829"/>
                  </a:lnTo>
                  <a:lnTo>
                    <a:pt x="33091" y="47613"/>
                  </a:lnTo>
                  <a:cubicBezTo>
                    <a:pt x="33118" y="47695"/>
                    <a:pt x="33191" y="47755"/>
                    <a:pt x="33272" y="47755"/>
                  </a:cubicBezTo>
                  <a:cubicBezTo>
                    <a:pt x="33289" y="47755"/>
                    <a:pt x="33307" y="47752"/>
                    <a:pt x="33324" y="47746"/>
                  </a:cubicBezTo>
                  <a:cubicBezTo>
                    <a:pt x="33391" y="47713"/>
                    <a:pt x="33458" y="47613"/>
                    <a:pt x="33424" y="47512"/>
                  </a:cubicBezTo>
                  <a:lnTo>
                    <a:pt x="32557" y="44677"/>
                  </a:lnTo>
                  <a:cubicBezTo>
                    <a:pt x="32524" y="44644"/>
                    <a:pt x="32524" y="44610"/>
                    <a:pt x="32490" y="44577"/>
                  </a:cubicBezTo>
                  <a:lnTo>
                    <a:pt x="9813" y="25668"/>
                  </a:lnTo>
                  <a:lnTo>
                    <a:pt x="2669" y="912"/>
                  </a:lnTo>
                  <a:cubicBezTo>
                    <a:pt x="2636" y="879"/>
                    <a:pt x="2636" y="846"/>
                    <a:pt x="2636" y="812"/>
                  </a:cubicBezTo>
                  <a:cubicBezTo>
                    <a:pt x="2429" y="296"/>
                    <a:pt x="1944" y="0"/>
                    <a:pt x="1441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45"/>
            <p:cNvSpPr/>
            <p:nvPr/>
          </p:nvSpPr>
          <p:spPr>
            <a:xfrm>
              <a:off x="3494008" y="2800549"/>
              <a:ext cx="1056554" cy="903060"/>
            </a:xfrm>
            <a:custGeom>
              <a:rect b="b" l="l" r="r" t="t"/>
              <a:pathLst>
                <a:path extrusionOk="0" h="45661" w="53422">
                  <a:moveTo>
                    <a:pt x="6931" y="0"/>
                  </a:moveTo>
                  <a:cubicBezTo>
                    <a:pt x="6413" y="0"/>
                    <a:pt x="6121" y="13"/>
                    <a:pt x="6121" y="13"/>
                  </a:cubicBezTo>
                  <a:cubicBezTo>
                    <a:pt x="6014" y="7"/>
                    <a:pt x="5909" y="4"/>
                    <a:pt x="5806" y="4"/>
                  </a:cubicBezTo>
                  <a:cubicBezTo>
                    <a:pt x="0" y="4"/>
                    <a:pt x="484" y="9086"/>
                    <a:pt x="484" y="9086"/>
                  </a:cubicBezTo>
                  <a:cubicBezTo>
                    <a:pt x="917" y="16725"/>
                    <a:pt x="13459" y="19227"/>
                    <a:pt x="13459" y="19227"/>
                  </a:cubicBezTo>
                  <a:cubicBezTo>
                    <a:pt x="12726" y="30868"/>
                    <a:pt x="30738" y="33237"/>
                    <a:pt x="30738" y="33237"/>
                  </a:cubicBezTo>
                  <a:cubicBezTo>
                    <a:pt x="42212" y="44377"/>
                    <a:pt x="48136" y="45661"/>
                    <a:pt x="50257" y="45661"/>
                  </a:cubicBezTo>
                  <a:cubicBezTo>
                    <a:pt x="50892" y="45661"/>
                    <a:pt x="51186" y="45545"/>
                    <a:pt x="51186" y="45545"/>
                  </a:cubicBezTo>
                  <a:cubicBezTo>
                    <a:pt x="53421" y="34904"/>
                    <a:pt x="41980" y="23496"/>
                    <a:pt x="41980" y="23496"/>
                  </a:cubicBezTo>
                  <a:cubicBezTo>
                    <a:pt x="40179" y="15724"/>
                    <a:pt x="26869" y="7785"/>
                    <a:pt x="26869" y="7785"/>
                  </a:cubicBezTo>
                  <a:cubicBezTo>
                    <a:pt x="22491" y="498"/>
                    <a:pt x="10204" y="0"/>
                    <a:pt x="693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45"/>
            <p:cNvSpPr/>
            <p:nvPr/>
          </p:nvSpPr>
          <p:spPr>
            <a:xfrm>
              <a:off x="3571932" y="2830275"/>
              <a:ext cx="881641" cy="729513"/>
            </a:xfrm>
            <a:custGeom>
              <a:rect b="b" l="l" r="r" t="t"/>
              <a:pathLst>
                <a:path extrusionOk="0" h="36886" w="44578">
                  <a:moveTo>
                    <a:pt x="4727" y="0"/>
                  </a:moveTo>
                  <a:cubicBezTo>
                    <a:pt x="1" y="0"/>
                    <a:pt x="480" y="7183"/>
                    <a:pt x="480" y="7183"/>
                  </a:cubicBezTo>
                  <a:cubicBezTo>
                    <a:pt x="913" y="13320"/>
                    <a:pt x="11321" y="15422"/>
                    <a:pt x="11321" y="15422"/>
                  </a:cubicBezTo>
                  <a:cubicBezTo>
                    <a:pt x="10820" y="24729"/>
                    <a:pt x="25764" y="26763"/>
                    <a:pt x="25764" y="26763"/>
                  </a:cubicBezTo>
                  <a:cubicBezTo>
                    <a:pt x="35500" y="35876"/>
                    <a:pt x="40426" y="36886"/>
                    <a:pt x="42133" y="36886"/>
                  </a:cubicBezTo>
                  <a:cubicBezTo>
                    <a:pt x="42619" y="36886"/>
                    <a:pt x="42843" y="36804"/>
                    <a:pt x="42843" y="36804"/>
                  </a:cubicBezTo>
                  <a:cubicBezTo>
                    <a:pt x="44578" y="28331"/>
                    <a:pt x="35004" y="19091"/>
                    <a:pt x="35004" y="19091"/>
                  </a:cubicBezTo>
                  <a:cubicBezTo>
                    <a:pt x="33437" y="12887"/>
                    <a:pt x="22329" y="6415"/>
                    <a:pt x="22329" y="6415"/>
                  </a:cubicBezTo>
                  <a:cubicBezTo>
                    <a:pt x="18446" y="306"/>
                    <a:pt x="7504" y="7"/>
                    <a:pt x="5402" y="7"/>
                  </a:cubicBezTo>
                  <a:cubicBezTo>
                    <a:pt x="5174" y="7"/>
                    <a:pt x="5050" y="11"/>
                    <a:pt x="5050" y="11"/>
                  </a:cubicBezTo>
                  <a:cubicBezTo>
                    <a:pt x="4939" y="4"/>
                    <a:pt x="4832" y="0"/>
                    <a:pt x="4727" y="0"/>
                  </a:cubicBezTo>
                  <a:close/>
                </a:path>
              </a:pathLst>
            </a:custGeom>
            <a:solidFill>
              <a:srgbClr val="44344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45"/>
            <p:cNvSpPr/>
            <p:nvPr/>
          </p:nvSpPr>
          <p:spPr>
            <a:xfrm>
              <a:off x="3397356" y="2701168"/>
              <a:ext cx="1245567" cy="1288465"/>
            </a:xfrm>
            <a:custGeom>
              <a:rect b="b" l="l" r="r" t="t"/>
              <a:pathLst>
                <a:path extrusionOk="0" h="65148" w="62979">
                  <a:moveTo>
                    <a:pt x="3603" y="1"/>
                  </a:moveTo>
                  <a:cubicBezTo>
                    <a:pt x="0" y="1302"/>
                    <a:pt x="2468" y="7406"/>
                    <a:pt x="7239" y="9174"/>
                  </a:cubicBezTo>
                  <a:cubicBezTo>
                    <a:pt x="11975" y="10909"/>
                    <a:pt x="12676" y="5538"/>
                    <a:pt x="15911" y="16579"/>
                  </a:cubicBezTo>
                  <a:cubicBezTo>
                    <a:pt x="19147" y="27621"/>
                    <a:pt x="46667" y="60511"/>
                    <a:pt x="46667" y="60511"/>
                  </a:cubicBezTo>
                  <a:cubicBezTo>
                    <a:pt x="49902" y="63480"/>
                    <a:pt x="62978" y="65148"/>
                    <a:pt x="50603" y="43565"/>
                  </a:cubicBezTo>
                  <a:cubicBezTo>
                    <a:pt x="38227" y="22017"/>
                    <a:pt x="4403" y="868"/>
                    <a:pt x="4403" y="868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45"/>
            <p:cNvSpPr/>
            <p:nvPr/>
          </p:nvSpPr>
          <p:spPr>
            <a:xfrm>
              <a:off x="3491694" y="2645752"/>
              <a:ext cx="1529236" cy="826660"/>
            </a:xfrm>
            <a:custGeom>
              <a:rect b="b" l="l" r="r" t="t"/>
              <a:pathLst>
                <a:path extrusionOk="0" h="41798" w="77322">
                  <a:moveTo>
                    <a:pt x="0" y="2703"/>
                  </a:moveTo>
                  <a:cubicBezTo>
                    <a:pt x="267" y="1"/>
                    <a:pt x="6705" y="1435"/>
                    <a:pt x="9607" y="4771"/>
                  </a:cubicBezTo>
                  <a:cubicBezTo>
                    <a:pt x="12542" y="8107"/>
                    <a:pt x="7672" y="8941"/>
                    <a:pt x="18947" y="10608"/>
                  </a:cubicBezTo>
                  <a:cubicBezTo>
                    <a:pt x="30188" y="12276"/>
                    <a:pt x="68582" y="30256"/>
                    <a:pt x="68582" y="30256"/>
                  </a:cubicBezTo>
                  <a:cubicBezTo>
                    <a:pt x="72218" y="32424"/>
                    <a:pt x="77322" y="41797"/>
                    <a:pt x="53672" y="34125"/>
                  </a:cubicBezTo>
                  <a:cubicBezTo>
                    <a:pt x="30055" y="26453"/>
                    <a:pt x="1068" y="3237"/>
                    <a:pt x="1068" y="3237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45"/>
            <p:cNvSpPr/>
            <p:nvPr/>
          </p:nvSpPr>
          <p:spPr>
            <a:xfrm>
              <a:off x="3447492" y="2741178"/>
              <a:ext cx="1109004" cy="1367080"/>
            </a:xfrm>
            <a:custGeom>
              <a:rect b="b" l="l" r="r" t="t"/>
              <a:pathLst>
                <a:path extrusionOk="0" h="69123" w="56074">
                  <a:moveTo>
                    <a:pt x="8906" y="0"/>
                  </a:moveTo>
                  <a:cubicBezTo>
                    <a:pt x="8873" y="0"/>
                    <a:pt x="8840" y="4"/>
                    <a:pt x="8806" y="13"/>
                  </a:cubicBezTo>
                  <a:lnTo>
                    <a:pt x="8773" y="46"/>
                  </a:lnTo>
                  <a:lnTo>
                    <a:pt x="1301" y="3682"/>
                  </a:lnTo>
                  <a:cubicBezTo>
                    <a:pt x="1068" y="3782"/>
                    <a:pt x="867" y="3949"/>
                    <a:pt x="701" y="4149"/>
                  </a:cubicBezTo>
                  <a:cubicBezTo>
                    <a:pt x="0" y="4950"/>
                    <a:pt x="67" y="6150"/>
                    <a:pt x="867" y="6851"/>
                  </a:cubicBezTo>
                  <a:cubicBezTo>
                    <a:pt x="1237" y="7174"/>
                    <a:pt x="1698" y="7334"/>
                    <a:pt x="2157" y="7334"/>
                  </a:cubicBezTo>
                  <a:cubicBezTo>
                    <a:pt x="2693" y="7334"/>
                    <a:pt x="3225" y="7116"/>
                    <a:pt x="3603" y="6684"/>
                  </a:cubicBezTo>
                  <a:lnTo>
                    <a:pt x="8889" y="657"/>
                  </a:lnTo>
                  <a:lnTo>
                    <a:pt x="8889" y="657"/>
                  </a:lnTo>
                  <a:lnTo>
                    <a:pt x="52004" y="66293"/>
                  </a:lnTo>
                  <a:cubicBezTo>
                    <a:pt x="52037" y="66327"/>
                    <a:pt x="52071" y="66360"/>
                    <a:pt x="52071" y="66360"/>
                  </a:cubicBezTo>
                  <a:lnTo>
                    <a:pt x="55640" y="69062"/>
                  </a:lnTo>
                  <a:cubicBezTo>
                    <a:pt x="55682" y="69104"/>
                    <a:pt x="55735" y="69123"/>
                    <a:pt x="55791" y="69123"/>
                  </a:cubicBezTo>
                  <a:cubicBezTo>
                    <a:pt x="55868" y="69123"/>
                    <a:pt x="55949" y="69087"/>
                    <a:pt x="56007" y="69029"/>
                  </a:cubicBezTo>
                  <a:cubicBezTo>
                    <a:pt x="56074" y="68895"/>
                    <a:pt x="56074" y="68762"/>
                    <a:pt x="55940" y="68662"/>
                  </a:cubicBezTo>
                  <a:lnTo>
                    <a:pt x="52404" y="65960"/>
                  </a:lnTo>
                  <a:lnTo>
                    <a:pt x="52438" y="66027"/>
                  </a:lnTo>
                  <a:lnTo>
                    <a:pt x="9140" y="113"/>
                  </a:lnTo>
                  <a:cubicBezTo>
                    <a:pt x="9090" y="38"/>
                    <a:pt x="9002" y="0"/>
                    <a:pt x="8906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7" name="Google Shape;1577;p45"/>
          <p:cNvSpPr/>
          <p:nvPr/>
        </p:nvSpPr>
        <p:spPr>
          <a:xfrm>
            <a:off x="29325" y="3085775"/>
            <a:ext cx="1454400" cy="2150750"/>
          </a:xfrm>
          <a:custGeom>
            <a:rect b="b" l="l" r="r" t="t"/>
            <a:pathLst>
              <a:path extrusionOk="0" fill="none" h="86030" w="58176">
                <a:moveTo>
                  <a:pt x="1" y="74221"/>
                </a:moveTo>
                <a:cubicBezTo>
                  <a:pt x="2402" y="75588"/>
                  <a:pt x="5304" y="76389"/>
                  <a:pt x="7739" y="77323"/>
                </a:cubicBezTo>
                <a:cubicBezTo>
                  <a:pt x="23084" y="83194"/>
                  <a:pt x="47868" y="86029"/>
                  <a:pt x="56274" y="67549"/>
                </a:cubicBezTo>
                <a:cubicBezTo>
                  <a:pt x="57675" y="64480"/>
                  <a:pt x="58175" y="61078"/>
                  <a:pt x="57775" y="57709"/>
                </a:cubicBezTo>
                <a:cubicBezTo>
                  <a:pt x="56641" y="48502"/>
                  <a:pt x="48368" y="44666"/>
                  <a:pt x="39962" y="43832"/>
                </a:cubicBezTo>
                <a:cubicBezTo>
                  <a:pt x="36060" y="43432"/>
                  <a:pt x="32090" y="43265"/>
                  <a:pt x="28354" y="42098"/>
                </a:cubicBezTo>
                <a:cubicBezTo>
                  <a:pt x="22650" y="40330"/>
                  <a:pt x="18881" y="35893"/>
                  <a:pt x="17179" y="30222"/>
                </a:cubicBezTo>
                <a:cubicBezTo>
                  <a:pt x="16079" y="26520"/>
                  <a:pt x="15678" y="22617"/>
                  <a:pt x="15545" y="18781"/>
                </a:cubicBezTo>
                <a:cubicBezTo>
                  <a:pt x="15412" y="15045"/>
                  <a:pt x="15912" y="11042"/>
                  <a:pt x="15211" y="7373"/>
                </a:cubicBezTo>
                <a:cubicBezTo>
                  <a:pt x="14111" y="1535"/>
                  <a:pt x="13544" y="1"/>
                  <a:pt x="13544" y="1"/>
                </a:cubicBez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45"/>
          <p:cNvSpPr txBox="1"/>
          <p:nvPr>
            <p:ph idx="4294967295" type="title"/>
          </p:nvPr>
        </p:nvSpPr>
        <p:spPr>
          <a:xfrm>
            <a:off x="515625" y="307850"/>
            <a:ext cx="382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Data Cleaning</a:t>
            </a:r>
            <a:endParaRPr sz="3600"/>
          </a:p>
        </p:txBody>
      </p:sp>
      <p:sp>
        <p:nvSpPr>
          <p:cNvPr id="1579" name="Google Shape;1579;p45"/>
          <p:cNvSpPr txBox="1"/>
          <p:nvPr/>
        </p:nvSpPr>
        <p:spPr>
          <a:xfrm>
            <a:off x="1528050" y="1250575"/>
            <a:ext cx="60879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Char char="●"/>
            </a:pPr>
            <a:r>
              <a:rPr lang="en" sz="1800">
                <a:latin typeface="Catamaran"/>
                <a:ea typeface="Catamaran"/>
                <a:cs typeface="Catamaran"/>
                <a:sym typeface="Catamaran"/>
              </a:rPr>
              <a:t>Missing data: Imputing weather data by deriving values from available data.</a:t>
            </a:r>
            <a:endParaRPr sz="18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tamaran"/>
              <a:ea typeface="Catamaran"/>
              <a:cs typeface="Catamaran"/>
              <a:sym typeface="Catamar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Char char="●"/>
            </a:pPr>
            <a:r>
              <a:rPr lang="en" sz="1800">
                <a:latin typeface="Catamaran"/>
                <a:ea typeface="Catamaran"/>
                <a:cs typeface="Catamaran"/>
                <a:sym typeface="Catamaran"/>
              </a:rPr>
              <a:t>Duplicates: Number of mosquitos, dedupe &lt; 50 and aggregate </a:t>
            </a:r>
            <a:r>
              <a:rPr lang="en" sz="1800">
                <a:latin typeface="Catamaran"/>
                <a:ea typeface="Catamaran"/>
                <a:cs typeface="Catamaran"/>
                <a:sym typeface="Catamaran"/>
              </a:rPr>
              <a:t>remaining.</a:t>
            </a:r>
            <a:endParaRPr sz="18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tamaran"/>
              <a:ea typeface="Catamaran"/>
              <a:cs typeface="Catamaran"/>
              <a:sym typeface="Catamar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Char char="●"/>
            </a:pPr>
            <a:r>
              <a:rPr lang="en" sz="1800">
                <a:latin typeface="Catamaran"/>
                <a:ea typeface="Catamaran"/>
                <a:cs typeface="Catamaran"/>
                <a:sym typeface="Catamaran"/>
              </a:rPr>
              <a:t>Duplicates: Spray, remove</a:t>
            </a:r>
            <a:endParaRPr sz="18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tamaran"/>
              <a:ea typeface="Catamaran"/>
              <a:cs typeface="Catamaran"/>
              <a:sym typeface="Catamar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Char char="●"/>
            </a:pPr>
            <a:r>
              <a:rPr lang="en" sz="1800">
                <a:latin typeface="Catamaran"/>
                <a:ea typeface="Catamaran"/>
                <a:cs typeface="Catamaran"/>
                <a:sym typeface="Catamaran"/>
              </a:rPr>
              <a:t>Columns: Similar categories/features not useful dropped</a:t>
            </a:r>
            <a:endParaRPr sz="18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4" name="Google Shape;1584;p46"/>
          <p:cNvGrpSpPr/>
          <p:nvPr/>
        </p:nvGrpSpPr>
        <p:grpSpPr>
          <a:xfrm>
            <a:off x="62268" y="2606786"/>
            <a:ext cx="453360" cy="405240"/>
            <a:chOff x="2471100" y="1830350"/>
            <a:chExt cx="2549830" cy="2277908"/>
          </a:xfrm>
        </p:grpSpPr>
        <p:sp>
          <p:nvSpPr>
            <p:cNvPr id="1585" name="Google Shape;1585;p46"/>
            <p:cNvSpPr/>
            <p:nvPr/>
          </p:nvSpPr>
          <p:spPr>
            <a:xfrm>
              <a:off x="3625607" y="2722033"/>
              <a:ext cx="1155856" cy="1024395"/>
            </a:xfrm>
            <a:custGeom>
              <a:rect b="b" l="l" r="r" t="t"/>
              <a:pathLst>
                <a:path extrusionOk="0" h="51796" w="58443">
                  <a:moveTo>
                    <a:pt x="19961" y="0"/>
                  </a:moveTo>
                  <a:cubicBezTo>
                    <a:pt x="19935" y="0"/>
                    <a:pt x="19908" y="4"/>
                    <a:pt x="19881" y="13"/>
                  </a:cubicBezTo>
                  <a:lnTo>
                    <a:pt x="1368" y="5784"/>
                  </a:lnTo>
                  <a:cubicBezTo>
                    <a:pt x="1302" y="5784"/>
                    <a:pt x="1235" y="5817"/>
                    <a:pt x="1168" y="5851"/>
                  </a:cubicBezTo>
                  <a:cubicBezTo>
                    <a:pt x="334" y="6251"/>
                    <a:pt x="1" y="7218"/>
                    <a:pt x="401" y="8052"/>
                  </a:cubicBezTo>
                  <a:cubicBezTo>
                    <a:pt x="667" y="8633"/>
                    <a:pt x="1267" y="8968"/>
                    <a:pt x="1882" y="8968"/>
                  </a:cubicBezTo>
                  <a:cubicBezTo>
                    <a:pt x="2115" y="8968"/>
                    <a:pt x="2349" y="8920"/>
                    <a:pt x="2569" y="8820"/>
                  </a:cubicBezTo>
                  <a:lnTo>
                    <a:pt x="19875" y="481"/>
                  </a:lnTo>
                  <a:lnTo>
                    <a:pt x="54506" y="50049"/>
                  </a:lnTo>
                  <a:cubicBezTo>
                    <a:pt x="54540" y="50082"/>
                    <a:pt x="54573" y="50116"/>
                    <a:pt x="54606" y="50116"/>
                  </a:cubicBezTo>
                  <a:lnTo>
                    <a:pt x="58075" y="51784"/>
                  </a:lnTo>
                  <a:cubicBezTo>
                    <a:pt x="58099" y="51792"/>
                    <a:pt x="58125" y="51796"/>
                    <a:pt x="58151" y="51796"/>
                  </a:cubicBezTo>
                  <a:cubicBezTo>
                    <a:pt x="58235" y="51796"/>
                    <a:pt x="58325" y="51752"/>
                    <a:pt x="58376" y="51650"/>
                  </a:cubicBezTo>
                  <a:cubicBezTo>
                    <a:pt x="58442" y="51550"/>
                    <a:pt x="58376" y="51417"/>
                    <a:pt x="58276" y="51383"/>
                  </a:cubicBezTo>
                  <a:lnTo>
                    <a:pt x="54837" y="49730"/>
                  </a:lnTo>
                  <a:lnTo>
                    <a:pt x="54837" y="49730"/>
                  </a:lnTo>
                  <a:lnTo>
                    <a:pt x="20115" y="80"/>
                  </a:lnTo>
                  <a:cubicBezTo>
                    <a:pt x="20091" y="31"/>
                    <a:pt x="20030" y="0"/>
                    <a:pt x="19961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46"/>
            <p:cNvSpPr/>
            <p:nvPr/>
          </p:nvSpPr>
          <p:spPr>
            <a:xfrm>
              <a:off x="2577325" y="2109666"/>
              <a:ext cx="868865" cy="580351"/>
            </a:xfrm>
            <a:custGeom>
              <a:rect b="b" l="l" r="r" t="t"/>
              <a:pathLst>
                <a:path extrusionOk="0" h="29344" w="43932">
                  <a:moveTo>
                    <a:pt x="208" y="1"/>
                  </a:moveTo>
                  <a:cubicBezTo>
                    <a:pt x="173" y="1"/>
                    <a:pt x="137" y="9"/>
                    <a:pt x="100" y="21"/>
                  </a:cubicBezTo>
                  <a:cubicBezTo>
                    <a:pt x="33" y="88"/>
                    <a:pt x="0" y="188"/>
                    <a:pt x="67" y="254"/>
                  </a:cubicBezTo>
                  <a:cubicBezTo>
                    <a:pt x="2135" y="3523"/>
                    <a:pt x="4236" y="6759"/>
                    <a:pt x="6405" y="9928"/>
                  </a:cubicBezTo>
                  <a:cubicBezTo>
                    <a:pt x="8573" y="13130"/>
                    <a:pt x="10774" y="16299"/>
                    <a:pt x="13143" y="19368"/>
                  </a:cubicBezTo>
                  <a:cubicBezTo>
                    <a:pt x="13710" y="20135"/>
                    <a:pt x="14310" y="20902"/>
                    <a:pt x="14944" y="21636"/>
                  </a:cubicBezTo>
                  <a:cubicBezTo>
                    <a:pt x="15578" y="22370"/>
                    <a:pt x="16212" y="23104"/>
                    <a:pt x="16912" y="23805"/>
                  </a:cubicBezTo>
                  <a:cubicBezTo>
                    <a:pt x="17279" y="24105"/>
                    <a:pt x="17613" y="24472"/>
                    <a:pt x="18113" y="24705"/>
                  </a:cubicBezTo>
                  <a:cubicBezTo>
                    <a:pt x="18580" y="24939"/>
                    <a:pt x="19080" y="24972"/>
                    <a:pt x="19581" y="25005"/>
                  </a:cubicBezTo>
                  <a:cubicBezTo>
                    <a:pt x="19665" y="25008"/>
                    <a:pt x="19749" y="25010"/>
                    <a:pt x="19834" y="25010"/>
                  </a:cubicBezTo>
                  <a:cubicBezTo>
                    <a:pt x="20717" y="25010"/>
                    <a:pt x="21600" y="24857"/>
                    <a:pt x="22483" y="24705"/>
                  </a:cubicBezTo>
                  <a:cubicBezTo>
                    <a:pt x="24384" y="24305"/>
                    <a:pt x="26252" y="23738"/>
                    <a:pt x="28053" y="23104"/>
                  </a:cubicBezTo>
                  <a:cubicBezTo>
                    <a:pt x="29857" y="22481"/>
                    <a:pt x="31629" y="21793"/>
                    <a:pt x="33368" y="21041"/>
                  </a:cubicBezTo>
                  <a:lnTo>
                    <a:pt x="33368" y="21041"/>
                  </a:lnTo>
                  <a:lnTo>
                    <a:pt x="42030" y="29075"/>
                  </a:lnTo>
                  <a:cubicBezTo>
                    <a:pt x="42063" y="29108"/>
                    <a:pt x="42097" y="29142"/>
                    <a:pt x="42164" y="29175"/>
                  </a:cubicBezTo>
                  <a:cubicBezTo>
                    <a:pt x="42339" y="29288"/>
                    <a:pt x="42542" y="29344"/>
                    <a:pt x="42745" y="29344"/>
                  </a:cubicBezTo>
                  <a:cubicBezTo>
                    <a:pt x="43084" y="29344"/>
                    <a:pt x="43423" y="29188"/>
                    <a:pt x="43631" y="28875"/>
                  </a:cubicBezTo>
                  <a:cubicBezTo>
                    <a:pt x="43931" y="28408"/>
                    <a:pt x="43831" y="27741"/>
                    <a:pt x="43331" y="27440"/>
                  </a:cubicBezTo>
                  <a:lnTo>
                    <a:pt x="33491" y="20702"/>
                  </a:lnTo>
                  <a:cubicBezTo>
                    <a:pt x="33474" y="20686"/>
                    <a:pt x="33449" y="20677"/>
                    <a:pt x="33420" y="20677"/>
                  </a:cubicBezTo>
                  <a:cubicBezTo>
                    <a:pt x="33391" y="20677"/>
                    <a:pt x="33357" y="20686"/>
                    <a:pt x="33324" y="20702"/>
                  </a:cubicBezTo>
                  <a:cubicBezTo>
                    <a:pt x="31556" y="21436"/>
                    <a:pt x="29755" y="22137"/>
                    <a:pt x="27953" y="22770"/>
                  </a:cubicBezTo>
                  <a:cubicBezTo>
                    <a:pt x="26119" y="23404"/>
                    <a:pt x="24284" y="23971"/>
                    <a:pt x="22416" y="24372"/>
                  </a:cubicBezTo>
                  <a:cubicBezTo>
                    <a:pt x="21482" y="24538"/>
                    <a:pt x="20515" y="24672"/>
                    <a:pt x="19581" y="24672"/>
                  </a:cubicBezTo>
                  <a:cubicBezTo>
                    <a:pt x="19114" y="24638"/>
                    <a:pt x="18647" y="24572"/>
                    <a:pt x="18246" y="24372"/>
                  </a:cubicBezTo>
                  <a:cubicBezTo>
                    <a:pt x="17846" y="24205"/>
                    <a:pt x="17479" y="23871"/>
                    <a:pt x="17146" y="23538"/>
                  </a:cubicBezTo>
                  <a:cubicBezTo>
                    <a:pt x="16445" y="22871"/>
                    <a:pt x="15811" y="22170"/>
                    <a:pt x="15211" y="21436"/>
                  </a:cubicBezTo>
                  <a:cubicBezTo>
                    <a:pt x="14577" y="20702"/>
                    <a:pt x="13977" y="19935"/>
                    <a:pt x="13410" y="19168"/>
                  </a:cubicBezTo>
                  <a:cubicBezTo>
                    <a:pt x="11075" y="16099"/>
                    <a:pt x="8873" y="12930"/>
                    <a:pt x="6705" y="9761"/>
                  </a:cubicBezTo>
                  <a:cubicBezTo>
                    <a:pt x="4537" y="6559"/>
                    <a:pt x="2435" y="3323"/>
                    <a:pt x="367" y="88"/>
                  </a:cubicBezTo>
                  <a:cubicBezTo>
                    <a:pt x="325" y="24"/>
                    <a:pt x="269" y="1"/>
                    <a:pt x="208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46"/>
            <p:cNvSpPr/>
            <p:nvPr/>
          </p:nvSpPr>
          <p:spPr>
            <a:xfrm>
              <a:off x="3208007" y="2573466"/>
              <a:ext cx="95011" cy="85281"/>
            </a:xfrm>
            <a:custGeom>
              <a:rect b="b" l="l" r="r" t="t"/>
              <a:pathLst>
                <a:path extrusionOk="0" h="4312" w="4804">
                  <a:moveTo>
                    <a:pt x="2407" y="1"/>
                  </a:moveTo>
                  <a:cubicBezTo>
                    <a:pt x="1475" y="1"/>
                    <a:pt x="609" y="619"/>
                    <a:pt x="334" y="1554"/>
                  </a:cubicBezTo>
                  <a:cubicBezTo>
                    <a:pt x="1" y="2722"/>
                    <a:pt x="668" y="3889"/>
                    <a:pt x="1802" y="4223"/>
                  </a:cubicBezTo>
                  <a:cubicBezTo>
                    <a:pt x="2006" y="4283"/>
                    <a:pt x="2211" y="4312"/>
                    <a:pt x="2414" y="4312"/>
                  </a:cubicBezTo>
                  <a:cubicBezTo>
                    <a:pt x="3339" y="4312"/>
                    <a:pt x="4197" y="3713"/>
                    <a:pt x="4470" y="2755"/>
                  </a:cubicBezTo>
                  <a:cubicBezTo>
                    <a:pt x="4804" y="1621"/>
                    <a:pt x="4137" y="420"/>
                    <a:pt x="3003" y="87"/>
                  </a:cubicBezTo>
                  <a:cubicBezTo>
                    <a:pt x="2804" y="28"/>
                    <a:pt x="2604" y="1"/>
                    <a:pt x="2407" y="1"/>
                  </a:cubicBezTo>
                  <a:close/>
                </a:path>
              </a:pathLst>
            </a:custGeom>
            <a:solidFill>
              <a:srgbClr val="5C4F5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46"/>
            <p:cNvSpPr/>
            <p:nvPr/>
          </p:nvSpPr>
          <p:spPr>
            <a:xfrm>
              <a:off x="3227132" y="2583730"/>
              <a:ext cx="41592" cy="37241"/>
            </a:xfrm>
            <a:custGeom>
              <a:rect b="b" l="l" r="r" t="t"/>
              <a:pathLst>
                <a:path extrusionOk="0" h="1883" w="2103">
                  <a:moveTo>
                    <a:pt x="1044" y="0"/>
                  </a:moveTo>
                  <a:cubicBezTo>
                    <a:pt x="638" y="0"/>
                    <a:pt x="272" y="255"/>
                    <a:pt x="134" y="668"/>
                  </a:cubicBezTo>
                  <a:cubicBezTo>
                    <a:pt x="1" y="1169"/>
                    <a:pt x="301" y="1703"/>
                    <a:pt x="801" y="1836"/>
                  </a:cubicBezTo>
                  <a:cubicBezTo>
                    <a:pt x="896" y="1867"/>
                    <a:pt x="990" y="1882"/>
                    <a:pt x="1083" y="1882"/>
                  </a:cubicBezTo>
                  <a:cubicBezTo>
                    <a:pt x="1479" y="1882"/>
                    <a:pt x="1834" y="1608"/>
                    <a:pt x="1969" y="1202"/>
                  </a:cubicBezTo>
                  <a:cubicBezTo>
                    <a:pt x="2102" y="702"/>
                    <a:pt x="1802" y="168"/>
                    <a:pt x="1302" y="35"/>
                  </a:cubicBezTo>
                  <a:cubicBezTo>
                    <a:pt x="1215" y="12"/>
                    <a:pt x="1129" y="0"/>
                    <a:pt x="1044" y="0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46"/>
            <p:cNvSpPr/>
            <p:nvPr/>
          </p:nvSpPr>
          <p:spPr>
            <a:xfrm>
              <a:off x="3211963" y="2581100"/>
              <a:ext cx="92381" cy="77844"/>
            </a:xfrm>
            <a:custGeom>
              <a:rect b="b" l="l" r="r" t="t"/>
              <a:pathLst>
                <a:path extrusionOk="0" h="3936" w="4671">
                  <a:moveTo>
                    <a:pt x="3403" y="1"/>
                  </a:moveTo>
                  <a:cubicBezTo>
                    <a:pt x="3670" y="334"/>
                    <a:pt x="3837" y="735"/>
                    <a:pt x="3837" y="1202"/>
                  </a:cubicBezTo>
                  <a:cubicBezTo>
                    <a:pt x="3837" y="2236"/>
                    <a:pt x="2969" y="3070"/>
                    <a:pt x="1935" y="3070"/>
                  </a:cubicBezTo>
                  <a:cubicBezTo>
                    <a:pt x="968" y="3070"/>
                    <a:pt x="201" y="2369"/>
                    <a:pt x="67" y="1435"/>
                  </a:cubicBezTo>
                  <a:lnTo>
                    <a:pt x="67" y="1435"/>
                  </a:lnTo>
                  <a:cubicBezTo>
                    <a:pt x="1" y="1902"/>
                    <a:pt x="67" y="2369"/>
                    <a:pt x="301" y="2803"/>
                  </a:cubicBezTo>
                  <a:cubicBezTo>
                    <a:pt x="712" y="3533"/>
                    <a:pt x="1450" y="3935"/>
                    <a:pt x="2206" y="3935"/>
                  </a:cubicBezTo>
                  <a:cubicBezTo>
                    <a:pt x="2556" y="3935"/>
                    <a:pt x="2909" y="3849"/>
                    <a:pt x="3236" y="3670"/>
                  </a:cubicBezTo>
                  <a:cubicBezTo>
                    <a:pt x="4304" y="3103"/>
                    <a:pt x="4671" y="1769"/>
                    <a:pt x="4104" y="735"/>
                  </a:cubicBezTo>
                  <a:cubicBezTo>
                    <a:pt x="3937" y="435"/>
                    <a:pt x="3670" y="168"/>
                    <a:pt x="3403" y="1"/>
                  </a:cubicBezTo>
                  <a:close/>
                </a:path>
              </a:pathLst>
            </a:custGeom>
            <a:solidFill>
              <a:srgbClr val="77515B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46"/>
            <p:cNvSpPr/>
            <p:nvPr/>
          </p:nvSpPr>
          <p:spPr>
            <a:xfrm>
              <a:off x="2661754" y="2613436"/>
              <a:ext cx="572658" cy="290294"/>
            </a:xfrm>
            <a:custGeom>
              <a:rect b="b" l="l" r="r" t="t"/>
              <a:pathLst>
                <a:path extrusionOk="0" h="14678" w="28955">
                  <a:moveTo>
                    <a:pt x="28254" y="0"/>
                  </a:moveTo>
                  <a:lnTo>
                    <a:pt x="1" y="14544"/>
                  </a:lnTo>
                  <a:lnTo>
                    <a:pt x="101" y="14678"/>
                  </a:lnTo>
                  <a:lnTo>
                    <a:pt x="28955" y="1201"/>
                  </a:lnTo>
                  <a:lnTo>
                    <a:pt x="28254" y="0"/>
                  </a:ln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46"/>
            <p:cNvSpPr/>
            <p:nvPr/>
          </p:nvSpPr>
          <p:spPr>
            <a:xfrm>
              <a:off x="3467942" y="2698656"/>
              <a:ext cx="343733" cy="972361"/>
            </a:xfrm>
            <a:custGeom>
              <a:rect b="b" l="l" r="r" t="t"/>
              <a:pathLst>
                <a:path extrusionOk="0" h="49165" w="17380">
                  <a:moveTo>
                    <a:pt x="15109" y="1"/>
                  </a:moveTo>
                  <a:cubicBezTo>
                    <a:pt x="14891" y="1"/>
                    <a:pt x="14682" y="14"/>
                    <a:pt x="14477" y="28"/>
                  </a:cubicBezTo>
                  <a:cubicBezTo>
                    <a:pt x="13977" y="61"/>
                    <a:pt x="13510" y="161"/>
                    <a:pt x="13043" y="228"/>
                  </a:cubicBezTo>
                  <a:cubicBezTo>
                    <a:pt x="11175" y="628"/>
                    <a:pt x="9440" y="1195"/>
                    <a:pt x="7706" y="1796"/>
                  </a:cubicBezTo>
                  <a:cubicBezTo>
                    <a:pt x="5938" y="2396"/>
                    <a:pt x="4237" y="3063"/>
                    <a:pt x="2535" y="3797"/>
                  </a:cubicBezTo>
                  <a:cubicBezTo>
                    <a:pt x="2535" y="3797"/>
                    <a:pt x="2502" y="3797"/>
                    <a:pt x="2502" y="3831"/>
                  </a:cubicBezTo>
                  <a:cubicBezTo>
                    <a:pt x="1968" y="4064"/>
                    <a:pt x="1768" y="4698"/>
                    <a:pt x="2002" y="5232"/>
                  </a:cubicBezTo>
                  <a:cubicBezTo>
                    <a:pt x="2192" y="5589"/>
                    <a:pt x="2553" y="5810"/>
                    <a:pt x="2938" y="5810"/>
                  </a:cubicBezTo>
                  <a:cubicBezTo>
                    <a:pt x="3092" y="5810"/>
                    <a:pt x="3250" y="5775"/>
                    <a:pt x="3403" y="5699"/>
                  </a:cubicBezTo>
                  <a:cubicBezTo>
                    <a:pt x="5037" y="4931"/>
                    <a:pt x="6672" y="4197"/>
                    <a:pt x="8340" y="3530"/>
                  </a:cubicBezTo>
                  <a:cubicBezTo>
                    <a:pt x="10007" y="2863"/>
                    <a:pt x="11709" y="2229"/>
                    <a:pt x="13410" y="1829"/>
                  </a:cubicBezTo>
                  <a:cubicBezTo>
                    <a:pt x="13810" y="1729"/>
                    <a:pt x="14244" y="1629"/>
                    <a:pt x="14644" y="1596"/>
                  </a:cubicBezTo>
                  <a:cubicBezTo>
                    <a:pt x="14879" y="1557"/>
                    <a:pt x="15124" y="1540"/>
                    <a:pt x="15342" y="1540"/>
                  </a:cubicBezTo>
                  <a:cubicBezTo>
                    <a:pt x="15495" y="1540"/>
                    <a:pt x="15634" y="1548"/>
                    <a:pt x="15745" y="1562"/>
                  </a:cubicBezTo>
                  <a:cubicBezTo>
                    <a:pt x="15841" y="1586"/>
                    <a:pt x="15885" y="1628"/>
                    <a:pt x="15903" y="1636"/>
                  </a:cubicBezTo>
                  <a:lnTo>
                    <a:pt x="15903" y="1636"/>
                  </a:lnTo>
                  <a:cubicBezTo>
                    <a:pt x="15907" y="1659"/>
                    <a:pt x="15912" y="1698"/>
                    <a:pt x="15912" y="1762"/>
                  </a:cubicBezTo>
                  <a:cubicBezTo>
                    <a:pt x="15878" y="2063"/>
                    <a:pt x="15745" y="2496"/>
                    <a:pt x="15578" y="2897"/>
                  </a:cubicBezTo>
                  <a:cubicBezTo>
                    <a:pt x="14944" y="4531"/>
                    <a:pt x="14110" y="6166"/>
                    <a:pt x="13310" y="7767"/>
                  </a:cubicBezTo>
                  <a:cubicBezTo>
                    <a:pt x="11642" y="10969"/>
                    <a:pt x="9841" y="14138"/>
                    <a:pt x="8006" y="17273"/>
                  </a:cubicBezTo>
                  <a:cubicBezTo>
                    <a:pt x="6205" y="20409"/>
                    <a:pt x="4337" y="23545"/>
                    <a:pt x="2435" y="26647"/>
                  </a:cubicBezTo>
                  <a:cubicBezTo>
                    <a:pt x="2402" y="26714"/>
                    <a:pt x="2402" y="26747"/>
                    <a:pt x="2369" y="26814"/>
                  </a:cubicBezTo>
                  <a:cubicBezTo>
                    <a:pt x="1802" y="30583"/>
                    <a:pt x="1234" y="34386"/>
                    <a:pt x="701" y="38188"/>
                  </a:cubicBezTo>
                  <a:cubicBezTo>
                    <a:pt x="467" y="40090"/>
                    <a:pt x="200" y="41991"/>
                    <a:pt x="34" y="43893"/>
                  </a:cubicBezTo>
                  <a:cubicBezTo>
                    <a:pt x="0" y="44159"/>
                    <a:pt x="0" y="44393"/>
                    <a:pt x="0" y="44660"/>
                  </a:cubicBezTo>
                  <a:cubicBezTo>
                    <a:pt x="0" y="44693"/>
                    <a:pt x="0" y="44726"/>
                    <a:pt x="0" y="44760"/>
                  </a:cubicBezTo>
                  <a:cubicBezTo>
                    <a:pt x="0" y="44793"/>
                    <a:pt x="34" y="44927"/>
                    <a:pt x="34" y="44927"/>
                  </a:cubicBezTo>
                  <a:lnTo>
                    <a:pt x="134" y="45127"/>
                  </a:lnTo>
                  <a:cubicBezTo>
                    <a:pt x="167" y="45227"/>
                    <a:pt x="234" y="45360"/>
                    <a:pt x="300" y="45460"/>
                  </a:cubicBezTo>
                  <a:cubicBezTo>
                    <a:pt x="534" y="45894"/>
                    <a:pt x="801" y="46294"/>
                    <a:pt x="1068" y="46695"/>
                  </a:cubicBezTo>
                  <a:cubicBezTo>
                    <a:pt x="1601" y="47495"/>
                    <a:pt x="2135" y="48296"/>
                    <a:pt x="2702" y="49063"/>
                  </a:cubicBezTo>
                  <a:cubicBezTo>
                    <a:pt x="2745" y="49128"/>
                    <a:pt x="2830" y="49164"/>
                    <a:pt x="2912" y="49164"/>
                  </a:cubicBezTo>
                  <a:cubicBezTo>
                    <a:pt x="2956" y="49164"/>
                    <a:pt x="3000" y="49153"/>
                    <a:pt x="3036" y="49130"/>
                  </a:cubicBezTo>
                  <a:cubicBezTo>
                    <a:pt x="3169" y="49063"/>
                    <a:pt x="3169" y="48896"/>
                    <a:pt x="3102" y="48763"/>
                  </a:cubicBezTo>
                  <a:cubicBezTo>
                    <a:pt x="2569" y="47995"/>
                    <a:pt x="2035" y="47195"/>
                    <a:pt x="1535" y="46394"/>
                  </a:cubicBezTo>
                  <a:cubicBezTo>
                    <a:pt x="1268" y="45994"/>
                    <a:pt x="1034" y="45594"/>
                    <a:pt x="801" y="45160"/>
                  </a:cubicBezTo>
                  <a:cubicBezTo>
                    <a:pt x="734" y="45060"/>
                    <a:pt x="701" y="44960"/>
                    <a:pt x="667" y="44860"/>
                  </a:cubicBezTo>
                  <a:lnTo>
                    <a:pt x="601" y="44726"/>
                  </a:lnTo>
                  <a:cubicBezTo>
                    <a:pt x="584" y="44710"/>
                    <a:pt x="584" y="44710"/>
                    <a:pt x="588" y="44710"/>
                  </a:cubicBezTo>
                  <a:cubicBezTo>
                    <a:pt x="592" y="44710"/>
                    <a:pt x="601" y="44710"/>
                    <a:pt x="601" y="44693"/>
                  </a:cubicBezTo>
                  <a:lnTo>
                    <a:pt x="601" y="44626"/>
                  </a:lnTo>
                  <a:cubicBezTo>
                    <a:pt x="601" y="44426"/>
                    <a:pt x="601" y="44193"/>
                    <a:pt x="634" y="43959"/>
                  </a:cubicBezTo>
                  <a:cubicBezTo>
                    <a:pt x="834" y="42058"/>
                    <a:pt x="1134" y="40190"/>
                    <a:pt x="1435" y="38289"/>
                  </a:cubicBezTo>
                  <a:cubicBezTo>
                    <a:pt x="1997" y="34547"/>
                    <a:pt x="2626" y="30773"/>
                    <a:pt x="3288" y="27032"/>
                  </a:cubicBezTo>
                  <a:lnTo>
                    <a:pt x="3288" y="27032"/>
                  </a:lnTo>
                  <a:cubicBezTo>
                    <a:pt x="5205" y="23990"/>
                    <a:pt x="7122" y="20915"/>
                    <a:pt x="8973" y="17841"/>
                  </a:cubicBezTo>
                  <a:cubicBezTo>
                    <a:pt x="10841" y="14705"/>
                    <a:pt x="12709" y="11569"/>
                    <a:pt x="14477" y="8367"/>
                  </a:cubicBezTo>
                  <a:cubicBezTo>
                    <a:pt x="15345" y="6766"/>
                    <a:pt x="16178" y="5165"/>
                    <a:pt x="16912" y="3397"/>
                  </a:cubicBezTo>
                  <a:cubicBezTo>
                    <a:pt x="17079" y="2963"/>
                    <a:pt x="17246" y="2530"/>
                    <a:pt x="17346" y="1929"/>
                  </a:cubicBezTo>
                  <a:cubicBezTo>
                    <a:pt x="17379" y="1629"/>
                    <a:pt x="17379" y="1162"/>
                    <a:pt x="17079" y="762"/>
                  </a:cubicBezTo>
                  <a:cubicBezTo>
                    <a:pt x="16812" y="361"/>
                    <a:pt x="16412" y="195"/>
                    <a:pt x="16112" y="128"/>
                  </a:cubicBezTo>
                  <a:cubicBezTo>
                    <a:pt x="15756" y="29"/>
                    <a:pt x="15425" y="1"/>
                    <a:pt x="15109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46"/>
            <p:cNvSpPr/>
            <p:nvPr/>
          </p:nvSpPr>
          <p:spPr>
            <a:xfrm>
              <a:off x="3105758" y="2582266"/>
              <a:ext cx="194630" cy="145523"/>
            </a:xfrm>
            <a:custGeom>
              <a:rect b="b" l="l" r="r" t="t"/>
              <a:pathLst>
                <a:path extrusionOk="0" h="7358" w="9841">
                  <a:moveTo>
                    <a:pt x="6013" y="1"/>
                  </a:moveTo>
                  <a:cubicBezTo>
                    <a:pt x="5933" y="1"/>
                    <a:pt x="5852" y="3"/>
                    <a:pt x="5771" y="9"/>
                  </a:cubicBezTo>
                  <a:cubicBezTo>
                    <a:pt x="3736" y="175"/>
                    <a:pt x="0" y="2244"/>
                    <a:pt x="134" y="4278"/>
                  </a:cubicBezTo>
                  <a:cubicBezTo>
                    <a:pt x="292" y="6208"/>
                    <a:pt x="3869" y="7358"/>
                    <a:pt x="5946" y="7358"/>
                  </a:cubicBezTo>
                  <a:cubicBezTo>
                    <a:pt x="6059" y="7358"/>
                    <a:pt x="6168" y="7354"/>
                    <a:pt x="6271" y="7347"/>
                  </a:cubicBezTo>
                  <a:cubicBezTo>
                    <a:pt x="8306" y="7214"/>
                    <a:pt x="9841" y="5446"/>
                    <a:pt x="9674" y="3411"/>
                  </a:cubicBezTo>
                  <a:cubicBezTo>
                    <a:pt x="9546" y="1491"/>
                    <a:pt x="7913" y="1"/>
                    <a:pt x="601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46"/>
            <p:cNvSpPr/>
            <p:nvPr/>
          </p:nvSpPr>
          <p:spPr>
            <a:xfrm>
              <a:off x="3107063" y="2612111"/>
              <a:ext cx="193325" cy="118111"/>
            </a:xfrm>
            <a:custGeom>
              <a:rect b="b" l="l" r="r" t="t"/>
              <a:pathLst>
                <a:path extrusionOk="0" h="5972" w="9775">
                  <a:moveTo>
                    <a:pt x="9608" y="1902"/>
                  </a:moveTo>
                  <a:cubicBezTo>
                    <a:pt x="9574" y="1335"/>
                    <a:pt x="9408" y="768"/>
                    <a:pt x="9107" y="301"/>
                  </a:cubicBezTo>
                  <a:cubicBezTo>
                    <a:pt x="8740" y="1402"/>
                    <a:pt x="7540" y="1802"/>
                    <a:pt x="6172" y="1635"/>
                  </a:cubicBezTo>
                  <a:cubicBezTo>
                    <a:pt x="5038" y="1468"/>
                    <a:pt x="4337" y="735"/>
                    <a:pt x="3337" y="268"/>
                  </a:cubicBezTo>
                  <a:cubicBezTo>
                    <a:pt x="2903" y="67"/>
                    <a:pt x="2436" y="1"/>
                    <a:pt x="1969" y="1"/>
                  </a:cubicBezTo>
                  <a:cubicBezTo>
                    <a:pt x="835" y="801"/>
                    <a:pt x="1" y="1802"/>
                    <a:pt x="68" y="2769"/>
                  </a:cubicBezTo>
                  <a:cubicBezTo>
                    <a:pt x="234" y="4804"/>
                    <a:pt x="4204" y="5972"/>
                    <a:pt x="6205" y="5838"/>
                  </a:cubicBezTo>
                  <a:cubicBezTo>
                    <a:pt x="8240" y="5705"/>
                    <a:pt x="9775" y="3937"/>
                    <a:pt x="9608" y="1902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46"/>
            <p:cNvSpPr/>
            <p:nvPr/>
          </p:nvSpPr>
          <p:spPr>
            <a:xfrm>
              <a:off x="3100477" y="2589248"/>
              <a:ext cx="95011" cy="85281"/>
            </a:xfrm>
            <a:custGeom>
              <a:rect b="b" l="l" r="r" t="t"/>
              <a:pathLst>
                <a:path extrusionOk="0" h="4312" w="4804">
                  <a:moveTo>
                    <a:pt x="2390" y="1"/>
                  </a:moveTo>
                  <a:cubicBezTo>
                    <a:pt x="1465" y="1"/>
                    <a:pt x="608" y="599"/>
                    <a:pt x="334" y="1557"/>
                  </a:cubicBezTo>
                  <a:cubicBezTo>
                    <a:pt x="0" y="2691"/>
                    <a:pt x="667" y="3892"/>
                    <a:pt x="1802" y="4226"/>
                  </a:cubicBezTo>
                  <a:cubicBezTo>
                    <a:pt x="2000" y="4284"/>
                    <a:pt x="2200" y="4312"/>
                    <a:pt x="2398" y="4312"/>
                  </a:cubicBezTo>
                  <a:cubicBezTo>
                    <a:pt x="3329" y="4312"/>
                    <a:pt x="4195" y="3694"/>
                    <a:pt x="4470" y="2758"/>
                  </a:cubicBezTo>
                  <a:cubicBezTo>
                    <a:pt x="4804" y="1624"/>
                    <a:pt x="4137" y="423"/>
                    <a:pt x="3002" y="89"/>
                  </a:cubicBezTo>
                  <a:cubicBezTo>
                    <a:pt x="2799" y="29"/>
                    <a:pt x="2593" y="1"/>
                    <a:pt x="2390" y="1"/>
                  </a:cubicBezTo>
                  <a:close/>
                </a:path>
              </a:pathLst>
            </a:custGeom>
            <a:solidFill>
              <a:srgbClr val="5C4F5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46"/>
            <p:cNvSpPr/>
            <p:nvPr/>
          </p:nvSpPr>
          <p:spPr>
            <a:xfrm>
              <a:off x="3119602" y="2599315"/>
              <a:ext cx="41592" cy="37241"/>
            </a:xfrm>
            <a:custGeom>
              <a:rect b="b" l="l" r="r" t="t"/>
              <a:pathLst>
                <a:path extrusionOk="0" h="1883" w="2103">
                  <a:moveTo>
                    <a:pt x="1021" y="1"/>
                  </a:moveTo>
                  <a:cubicBezTo>
                    <a:pt x="624" y="1"/>
                    <a:pt x="269" y="275"/>
                    <a:pt x="134" y="681"/>
                  </a:cubicBezTo>
                  <a:cubicBezTo>
                    <a:pt x="1" y="1181"/>
                    <a:pt x="301" y="1682"/>
                    <a:pt x="801" y="1849"/>
                  </a:cubicBezTo>
                  <a:cubicBezTo>
                    <a:pt x="888" y="1872"/>
                    <a:pt x="974" y="1883"/>
                    <a:pt x="1059" y="1883"/>
                  </a:cubicBezTo>
                  <a:cubicBezTo>
                    <a:pt x="1465" y="1883"/>
                    <a:pt x="1831" y="1629"/>
                    <a:pt x="1969" y="1215"/>
                  </a:cubicBezTo>
                  <a:cubicBezTo>
                    <a:pt x="2102" y="714"/>
                    <a:pt x="1802" y="181"/>
                    <a:pt x="1302" y="47"/>
                  </a:cubicBezTo>
                  <a:cubicBezTo>
                    <a:pt x="1207" y="16"/>
                    <a:pt x="1113" y="1"/>
                    <a:pt x="1021" y="1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46"/>
            <p:cNvSpPr/>
            <p:nvPr/>
          </p:nvSpPr>
          <p:spPr>
            <a:xfrm>
              <a:off x="3104433" y="2596289"/>
              <a:ext cx="92381" cy="78141"/>
            </a:xfrm>
            <a:custGeom>
              <a:rect b="b" l="l" r="r" t="t"/>
              <a:pathLst>
                <a:path extrusionOk="0" h="3951" w="4671">
                  <a:moveTo>
                    <a:pt x="3403" y="0"/>
                  </a:moveTo>
                  <a:cubicBezTo>
                    <a:pt x="3670" y="334"/>
                    <a:pt x="3837" y="767"/>
                    <a:pt x="3837" y="1234"/>
                  </a:cubicBezTo>
                  <a:cubicBezTo>
                    <a:pt x="3837" y="2248"/>
                    <a:pt x="3003" y="3070"/>
                    <a:pt x="1995" y="3070"/>
                  </a:cubicBezTo>
                  <a:cubicBezTo>
                    <a:pt x="1975" y="3070"/>
                    <a:pt x="1955" y="3070"/>
                    <a:pt x="1935" y="3069"/>
                  </a:cubicBezTo>
                  <a:cubicBezTo>
                    <a:pt x="968" y="3069"/>
                    <a:pt x="201" y="2368"/>
                    <a:pt x="67" y="1468"/>
                  </a:cubicBezTo>
                  <a:lnTo>
                    <a:pt x="67" y="1468"/>
                  </a:lnTo>
                  <a:cubicBezTo>
                    <a:pt x="0" y="1901"/>
                    <a:pt x="67" y="2402"/>
                    <a:pt x="301" y="2835"/>
                  </a:cubicBezTo>
                  <a:cubicBezTo>
                    <a:pt x="710" y="3540"/>
                    <a:pt x="1444" y="3950"/>
                    <a:pt x="2198" y="3950"/>
                  </a:cubicBezTo>
                  <a:cubicBezTo>
                    <a:pt x="2550" y="3950"/>
                    <a:pt x="2907" y="3861"/>
                    <a:pt x="3236" y="3669"/>
                  </a:cubicBezTo>
                  <a:cubicBezTo>
                    <a:pt x="4304" y="3102"/>
                    <a:pt x="4670" y="1801"/>
                    <a:pt x="4103" y="767"/>
                  </a:cubicBezTo>
                  <a:cubicBezTo>
                    <a:pt x="3937" y="434"/>
                    <a:pt x="3670" y="200"/>
                    <a:pt x="3403" y="0"/>
                  </a:cubicBezTo>
                  <a:close/>
                </a:path>
              </a:pathLst>
            </a:custGeom>
            <a:solidFill>
              <a:srgbClr val="77515B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46"/>
            <p:cNvSpPr/>
            <p:nvPr/>
          </p:nvSpPr>
          <p:spPr>
            <a:xfrm>
              <a:off x="3144680" y="2609777"/>
              <a:ext cx="481602" cy="342250"/>
            </a:xfrm>
            <a:custGeom>
              <a:rect b="b" l="l" r="r" t="t"/>
              <a:pathLst>
                <a:path extrusionOk="0" h="17305" w="24351">
                  <a:moveTo>
                    <a:pt x="14261" y="0"/>
                  </a:moveTo>
                  <a:cubicBezTo>
                    <a:pt x="9762" y="0"/>
                    <a:pt x="2057" y="3053"/>
                    <a:pt x="1101" y="6356"/>
                  </a:cubicBezTo>
                  <a:cubicBezTo>
                    <a:pt x="0" y="10126"/>
                    <a:pt x="8139" y="15830"/>
                    <a:pt x="11942" y="16931"/>
                  </a:cubicBezTo>
                  <a:cubicBezTo>
                    <a:pt x="12773" y="17181"/>
                    <a:pt x="13734" y="17304"/>
                    <a:pt x="14738" y="17304"/>
                  </a:cubicBezTo>
                  <a:cubicBezTo>
                    <a:pt x="18290" y="17304"/>
                    <a:pt x="22392" y="15759"/>
                    <a:pt x="23250" y="12794"/>
                  </a:cubicBezTo>
                  <a:cubicBezTo>
                    <a:pt x="24351" y="8992"/>
                    <a:pt x="19848" y="1320"/>
                    <a:pt x="16045" y="219"/>
                  </a:cubicBezTo>
                  <a:cubicBezTo>
                    <a:pt x="15546" y="70"/>
                    <a:pt x="14940" y="0"/>
                    <a:pt x="1426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46"/>
            <p:cNvSpPr/>
            <p:nvPr/>
          </p:nvSpPr>
          <p:spPr>
            <a:xfrm>
              <a:off x="3285198" y="2609480"/>
              <a:ext cx="205192" cy="46912"/>
            </a:xfrm>
            <a:custGeom>
              <a:rect b="b" l="l" r="r" t="t"/>
              <a:pathLst>
                <a:path extrusionOk="0" h="2372" w="10375">
                  <a:moveTo>
                    <a:pt x="7306" y="0"/>
                  </a:moveTo>
                  <a:cubicBezTo>
                    <a:pt x="5237" y="0"/>
                    <a:pt x="2502" y="634"/>
                    <a:pt x="0" y="1635"/>
                  </a:cubicBezTo>
                  <a:cubicBezTo>
                    <a:pt x="100" y="1701"/>
                    <a:pt x="200" y="1735"/>
                    <a:pt x="334" y="1768"/>
                  </a:cubicBezTo>
                  <a:cubicBezTo>
                    <a:pt x="458" y="1789"/>
                    <a:pt x="589" y="1797"/>
                    <a:pt x="723" y="1797"/>
                  </a:cubicBezTo>
                  <a:cubicBezTo>
                    <a:pt x="1021" y="1797"/>
                    <a:pt x="1336" y="1758"/>
                    <a:pt x="1635" y="1735"/>
                  </a:cubicBezTo>
                  <a:cubicBezTo>
                    <a:pt x="2269" y="1735"/>
                    <a:pt x="2902" y="1835"/>
                    <a:pt x="3536" y="1968"/>
                  </a:cubicBezTo>
                  <a:cubicBezTo>
                    <a:pt x="4540" y="2160"/>
                    <a:pt x="5700" y="2372"/>
                    <a:pt x="6811" y="2372"/>
                  </a:cubicBezTo>
                  <a:cubicBezTo>
                    <a:pt x="8213" y="2372"/>
                    <a:pt x="9537" y="2036"/>
                    <a:pt x="10374" y="901"/>
                  </a:cubicBezTo>
                  <a:cubicBezTo>
                    <a:pt x="9874" y="601"/>
                    <a:pt x="9407" y="367"/>
                    <a:pt x="8940" y="234"/>
                  </a:cubicBezTo>
                  <a:cubicBezTo>
                    <a:pt x="8540" y="100"/>
                    <a:pt x="8106" y="34"/>
                    <a:pt x="7606" y="34"/>
                  </a:cubicBezTo>
                  <a:cubicBezTo>
                    <a:pt x="7579" y="88"/>
                    <a:pt x="7529" y="143"/>
                    <a:pt x="7457" y="143"/>
                  </a:cubicBezTo>
                  <a:cubicBezTo>
                    <a:pt x="7441" y="143"/>
                    <a:pt x="7424" y="140"/>
                    <a:pt x="7406" y="134"/>
                  </a:cubicBezTo>
                  <a:cubicBezTo>
                    <a:pt x="7339" y="100"/>
                    <a:pt x="7306" y="67"/>
                    <a:pt x="7306" y="0"/>
                  </a:cubicBezTo>
                  <a:close/>
                </a:path>
              </a:pathLst>
            </a:custGeom>
            <a:solidFill>
              <a:srgbClr val="88434E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46"/>
            <p:cNvSpPr/>
            <p:nvPr/>
          </p:nvSpPr>
          <p:spPr>
            <a:xfrm>
              <a:off x="3144680" y="2665549"/>
              <a:ext cx="474363" cy="301508"/>
            </a:xfrm>
            <a:custGeom>
              <a:rect b="b" l="l" r="r" t="t"/>
              <a:pathLst>
                <a:path extrusionOk="0" h="15245" w="23985">
                  <a:moveTo>
                    <a:pt x="19981" y="468"/>
                  </a:moveTo>
                  <a:cubicBezTo>
                    <a:pt x="18347" y="301"/>
                    <a:pt x="16679" y="368"/>
                    <a:pt x="15278" y="1201"/>
                  </a:cubicBezTo>
                  <a:cubicBezTo>
                    <a:pt x="13777" y="2102"/>
                    <a:pt x="13210" y="3603"/>
                    <a:pt x="12576" y="5138"/>
                  </a:cubicBezTo>
                  <a:cubicBezTo>
                    <a:pt x="11875" y="6772"/>
                    <a:pt x="10374" y="8607"/>
                    <a:pt x="8373" y="8407"/>
                  </a:cubicBezTo>
                  <a:cubicBezTo>
                    <a:pt x="6939" y="8273"/>
                    <a:pt x="6171" y="6872"/>
                    <a:pt x="5704" y="5671"/>
                  </a:cubicBezTo>
                  <a:cubicBezTo>
                    <a:pt x="5037" y="3870"/>
                    <a:pt x="4804" y="1902"/>
                    <a:pt x="4637" y="1"/>
                  </a:cubicBezTo>
                  <a:cubicBezTo>
                    <a:pt x="2836" y="1035"/>
                    <a:pt x="1468" y="2269"/>
                    <a:pt x="1101" y="3536"/>
                  </a:cubicBezTo>
                  <a:cubicBezTo>
                    <a:pt x="0" y="7306"/>
                    <a:pt x="8139" y="13010"/>
                    <a:pt x="11942" y="14111"/>
                  </a:cubicBezTo>
                  <a:cubicBezTo>
                    <a:pt x="15711" y="15245"/>
                    <a:pt x="22149" y="13777"/>
                    <a:pt x="23250" y="9974"/>
                  </a:cubicBezTo>
                  <a:cubicBezTo>
                    <a:pt x="23984" y="7506"/>
                    <a:pt x="22283" y="3370"/>
                    <a:pt x="19981" y="468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46"/>
            <p:cNvSpPr/>
            <p:nvPr/>
          </p:nvSpPr>
          <p:spPr>
            <a:xfrm>
              <a:off x="3383492" y="2709712"/>
              <a:ext cx="297552" cy="266878"/>
            </a:xfrm>
            <a:custGeom>
              <a:rect b="b" l="l" r="r" t="t"/>
              <a:pathLst>
                <a:path extrusionOk="0" h="13494" w="15045">
                  <a:moveTo>
                    <a:pt x="7522" y="0"/>
                  </a:moveTo>
                  <a:cubicBezTo>
                    <a:pt x="4606" y="0"/>
                    <a:pt x="1920" y="1904"/>
                    <a:pt x="1068" y="4873"/>
                  </a:cubicBezTo>
                  <a:cubicBezTo>
                    <a:pt x="1" y="8442"/>
                    <a:pt x="2069" y="12178"/>
                    <a:pt x="5638" y="13212"/>
                  </a:cubicBezTo>
                  <a:cubicBezTo>
                    <a:pt x="6275" y="13403"/>
                    <a:pt x="6919" y="13493"/>
                    <a:pt x="7552" y="13493"/>
                  </a:cubicBezTo>
                  <a:cubicBezTo>
                    <a:pt x="10466" y="13493"/>
                    <a:pt x="13161" y="11574"/>
                    <a:pt x="14011" y="8642"/>
                  </a:cubicBezTo>
                  <a:cubicBezTo>
                    <a:pt x="15045" y="5039"/>
                    <a:pt x="13010" y="1303"/>
                    <a:pt x="9407" y="269"/>
                  </a:cubicBezTo>
                  <a:cubicBezTo>
                    <a:pt x="8779" y="87"/>
                    <a:pt x="8145" y="0"/>
                    <a:pt x="7522" y="0"/>
                  </a:cubicBezTo>
                  <a:close/>
                </a:path>
              </a:pathLst>
            </a:custGeom>
            <a:solidFill>
              <a:srgbClr val="3D2B2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46"/>
            <p:cNvSpPr/>
            <p:nvPr/>
          </p:nvSpPr>
          <p:spPr>
            <a:xfrm>
              <a:off x="3383492" y="2746043"/>
              <a:ext cx="291619" cy="230309"/>
            </a:xfrm>
            <a:custGeom>
              <a:rect b="b" l="l" r="r" t="t"/>
              <a:pathLst>
                <a:path extrusionOk="0" h="11645" w="14745">
                  <a:moveTo>
                    <a:pt x="12176" y="0"/>
                  </a:moveTo>
                  <a:cubicBezTo>
                    <a:pt x="10942" y="234"/>
                    <a:pt x="9774" y="634"/>
                    <a:pt x="8773" y="1368"/>
                  </a:cubicBezTo>
                  <a:cubicBezTo>
                    <a:pt x="7372" y="2369"/>
                    <a:pt x="6505" y="3903"/>
                    <a:pt x="5771" y="5404"/>
                  </a:cubicBezTo>
                  <a:cubicBezTo>
                    <a:pt x="5722" y="5453"/>
                    <a:pt x="5674" y="5484"/>
                    <a:pt x="5625" y="5484"/>
                  </a:cubicBezTo>
                  <a:cubicBezTo>
                    <a:pt x="5607" y="5484"/>
                    <a:pt x="5589" y="5480"/>
                    <a:pt x="5571" y="5471"/>
                  </a:cubicBezTo>
                  <a:cubicBezTo>
                    <a:pt x="3036" y="5037"/>
                    <a:pt x="2469" y="2669"/>
                    <a:pt x="2536" y="400"/>
                  </a:cubicBezTo>
                  <a:lnTo>
                    <a:pt x="2536" y="400"/>
                  </a:lnTo>
                  <a:cubicBezTo>
                    <a:pt x="1869" y="1134"/>
                    <a:pt x="1335" y="2002"/>
                    <a:pt x="1068" y="3036"/>
                  </a:cubicBezTo>
                  <a:cubicBezTo>
                    <a:pt x="1" y="6605"/>
                    <a:pt x="2069" y="10341"/>
                    <a:pt x="5638" y="11375"/>
                  </a:cubicBezTo>
                  <a:cubicBezTo>
                    <a:pt x="6267" y="11557"/>
                    <a:pt x="6902" y="11644"/>
                    <a:pt x="7528" y="11644"/>
                  </a:cubicBezTo>
                  <a:cubicBezTo>
                    <a:pt x="10451" y="11644"/>
                    <a:pt x="13159" y="9745"/>
                    <a:pt x="14011" y="6805"/>
                  </a:cubicBezTo>
                  <a:cubicBezTo>
                    <a:pt x="14744" y="4270"/>
                    <a:pt x="13944" y="1701"/>
                    <a:pt x="12176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46"/>
            <p:cNvSpPr/>
            <p:nvPr/>
          </p:nvSpPr>
          <p:spPr>
            <a:xfrm>
              <a:off x="2471100" y="2811348"/>
              <a:ext cx="976415" cy="880099"/>
            </a:xfrm>
            <a:custGeom>
              <a:rect b="b" l="l" r="r" t="t"/>
              <a:pathLst>
                <a:path extrusionOk="0" h="44500" w="49370">
                  <a:moveTo>
                    <a:pt x="6807" y="43741"/>
                  </a:moveTo>
                  <a:lnTo>
                    <a:pt x="6807" y="43741"/>
                  </a:lnTo>
                  <a:cubicBezTo>
                    <a:pt x="6805" y="43747"/>
                    <a:pt x="6805" y="43755"/>
                    <a:pt x="6805" y="43765"/>
                  </a:cubicBezTo>
                  <a:cubicBezTo>
                    <a:pt x="6784" y="43765"/>
                    <a:pt x="6790" y="43751"/>
                    <a:pt x="6807" y="43741"/>
                  </a:cubicBezTo>
                  <a:close/>
                  <a:moveTo>
                    <a:pt x="39028" y="1"/>
                  </a:moveTo>
                  <a:cubicBezTo>
                    <a:pt x="37527" y="1"/>
                    <a:pt x="36026" y="34"/>
                    <a:pt x="34525" y="101"/>
                  </a:cubicBezTo>
                  <a:cubicBezTo>
                    <a:pt x="33758" y="167"/>
                    <a:pt x="32991" y="234"/>
                    <a:pt x="32224" y="334"/>
                  </a:cubicBezTo>
                  <a:cubicBezTo>
                    <a:pt x="31490" y="401"/>
                    <a:pt x="30723" y="534"/>
                    <a:pt x="29922" y="734"/>
                  </a:cubicBezTo>
                  <a:lnTo>
                    <a:pt x="29355" y="868"/>
                  </a:lnTo>
                  <a:cubicBezTo>
                    <a:pt x="29155" y="935"/>
                    <a:pt x="28955" y="1001"/>
                    <a:pt x="28754" y="1101"/>
                  </a:cubicBezTo>
                  <a:lnTo>
                    <a:pt x="28421" y="1235"/>
                  </a:lnTo>
                  <a:cubicBezTo>
                    <a:pt x="28321" y="1268"/>
                    <a:pt x="28221" y="1301"/>
                    <a:pt x="28121" y="1368"/>
                  </a:cubicBezTo>
                  <a:lnTo>
                    <a:pt x="27820" y="1568"/>
                  </a:lnTo>
                  <a:cubicBezTo>
                    <a:pt x="27720" y="1635"/>
                    <a:pt x="27620" y="1702"/>
                    <a:pt x="27520" y="1768"/>
                  </a:cubicBezTo>
                  <a:cubicBezTo>
                    <a:pt x="26820" y="2369"/>
                    <a:pt x="26319" y="3036"/>
                    <a:pt x="25886" y="3703"/>
                  </a:cubicBezTo>
                  <a:cubicBezTo>
                    <a:pt x="25085" y="5104"/>
                    <a:pt x="24551" y="6539"/>
                    <a:pt x="24051" y="7973"/>
                  </a:cubicBezTo>
                  <a:cubicBezTo>
                    <a:pt x="23152" y="10869"/>
                    <a:pt x="22553" y="13765"/>
                    <a:pt x="22119" y="16727"/>
                  </a:cubicBezTo>
                  <a:lnTo>
                    <a:pt x="22119" y="16727"/>
                  </a:lnTo>
                  <a:cubicBezTo>
                    <a:pt x="19149" y="22271"/>
                    <a:pt x="16146" y="27814"/>
                    <a:pt x="13110" y="33324"/>
                  </a:cubicBezTo>
                  <a:cubicBezTo>
                    <a:pt x="11542" y="36093"/>
                    <a:pt x="9974" y="38895"/>
                    <a:pt x="8307" y="41564"/>
                  </a:cubicBezTo>
                  <a:cubicBezTo>
                    <a:pt x="7906" y="42231"/>
                    <a:pt x="7473" y="42931"/>
                    <a:pt x="7006" y="43498"/>
                  </a:cubicBezTo>
                  <a:cubicBezTo>
                    <a:pt x="6972" y="43565"/>
                    <a:pt x="6906" y="43665"/>
                    <a:pt x="6839" y="43698"/>
                  </a:cubicBezTo>
                  <a:cubicBezTo>
                    <a:pt x="6822" y="43715"/>
                    <a:pt x="6814" y="43723"/>
                    <a:pt x="6810" y="43732"/>
                  </a:cubicBezTo>
                  <a:lnTo>
                    <a:pt x="6810" y="43732"/>
                  </a:lnTo>
                  <a:cubicBezTo>
                    <a:pt x="6653" y="43728"/>
                    <a:pt x="6494" y="43698"/>
                    <a:pt x="6305" y="43698"/>
                  </a:cubicBezTo>
                  <a:cubicBezTo>
                    <a:pt x="5905" y="43665"/>
                    <a:pt x="5538" y="43598"/>
                    <a:pt x="5138" y="43565"/>
                  </a:cubicBezTo>
                  <a:cubicBezTo>
                    <a:pt x="3570" y="43332"/>
                    <a:pt x="2002" y="43031"/>
                    <a:pt x="468" y="42698"/>
                  </a:cubicBezTo>
                  <a:cubicBezTo>
                    <a:pt x="447" y="42694"/>
                    <a:pt x="426" y="42693"/>
                    <a:pt x="406" y="42693"/>
                  </a:cubicBezTo>
                  <a:cubicBezTo>
                    <a:pt x="234" y="42693"/>
                    <a:pt x="97" y="42815"/>
                    <a:pt x="67" y="42965"/>
                  </a:cubicBezTo>
                  <a:cubicBezTo>
                    <a:pt x="1" y="43165"/>
                    <a:pt x="134" y="43332"/>
                    <a:pt x="334" y="43365"/>
                  </a:cubicBezTo>
                  <a:cubicBezTo>
                    <a:pt x="1869" y="43732"/>
                    <a:pt x="3436" y="44032"/>
                    <a:pt x="5038" y="44299"/>
                  </a:cubicBezTo>
                  <a:cubicBezTo>
                    <a:pt x="5438" y="44366"/>
                    <a:pt x="5805" y="44432"/>
                    <a:pt x="6238" y="44466"/>
                  </a:cubicBezTo>
                  <a:cubicBezTo>
                    <a:pt x="6439" y="44499"/>
                    <a:pt x="6639" y="44499"/>
                    <a:pt x="6872" y="44499"/>
                  </a:cubicBezTo>
                  <a:lnTo>
                    <a:pt x="6972" y="44499"/>
                  </a:lnTo>
                  <a:cubicBezTo>
                    <a:pt x="7039" y="44499"/>
                    <a:pt x="7072" y="44466"/>
                    <a:pt x="7106" y="44466"/>
                  </a:cubicBezTo>
                  <a:cubicBezTo>
                    <a:pt x="7172" y="44432"/>
                    <a:pt x="7206" y="44432"/>
                    <a:pt x="7206" y="44432"/>
                  </a:cubicBezTo>
                  <a:cubicBezTo>
                    <a:pt x="7272" y="44366"/>
                    <a:pt x="7339" y="44299"/>
                    <a:pt x="7406" y="44266"/>
                  </a:cubicBezTo>
                  <a:cubicBezTo>
                    <a:pt x="7473" y="44199"/>
                    <a:pt x="7539" y="44099"/>
                    <a:pt x="7639" y="44032"/>
                  </a:cubicBezTo>
                  <a:cubicBezTo>
                    <a:pt x="8173" y="43365"/>
                    <a:pt x="8573" y="42698"/>
                    <a:pt x="9007" y="42031"/>
                  </a:cubicBezTo>
                  <a:cubicBezTo>
                    <a:pt x="10742" y="39329"/>
                    <a:pt x="12343" y="36560"/>
                    <a:pt x="13944" y="33791"/>
                  </a:cubicBezTo>
                  <a:cubicBezTo>
                    <a:pt x="17113" y="28287"/>
                    <a:pt x="20215" y="22717"/>
                    <a:pt x="23317" y="17146"/>
                  </a:cubicBezTo>
                  <a:cubicBezTo>
                    <a:pt x="23351" y="17079"/>
                    <a:pt x="23351" y="17013"/>
                    <a:pt x="23384" y="16946"/>
                  </a:cubicBezTo>
                  <a:cubicBezTo>
                    <a:pt x="23617" y="15512"/>
                    <a:pt x="23951" y="14077"/>
                    <a:pt x="24318" y="12643"/>
                  </a:cubicBezTo>
                  <a:cubicBezTo>
                    <a:pt x="24685" y="11242"/>
                    <a:pt x="25085" y="9841"/>
                    <a:pt x="25619" y="8507"/>
                  </a:cubicBezTo>
                  <a:cubicBezTo>
                    <a:pt x="26119" y="7139"/>
                    <a:pt x="26686" y="5838"/>
                    <a:pt x="27454" y="4704"/>
                  </a:cubicBezTo>
                  <a:cubicBezTo>
                    <a:pt x="27820" y="4137"/>
                    <a:pt x="28254" y="3636"/>
                    <a:pt x="28721" y="3303"/>
                  </a:cubicBezTo>
                  <a:cubicBezTo>
                    <a:pt x="28754" y="3270"/>
                    <a:pt x="28821" y="3236"/>
                    <a:pt x="28888" y="3203"/>
                  </a:cubicBezTo>
                  <a:lnTo>
                    <a:pt x="29055" y="3103"/>
                  </a:lnTo>
                  <a:cubicBezTo>
                    <a:pt x="29088" y="3069"/>
                    <a:pt x="29155" y="3036"/>
                    <a:pt x="29221" y="3036"/>
                  </a:cubicBezTo>
                  <a:lnTo>
                    <a:pt x="29422" y="2936"/>
                  </a:lnTo>
                  <a:lnTo>
                    <a:pt x="29889" y="2803"/>
                  </a:lnTo>
                  <a:lnTo>
                    <a:pt x="30389" y="2702"/>
                  </a:lnTo>
                  <a:cubicBezTo>
                    <a:pt x="31723" y="2469"/>
                    <a:pt x="33158" y="2369"/>
                    <a:pt x="34592" y="2369"/>
                  </a:cubicBezTo>
                  <a:cubicBezTo>
                    <a:pt x="34985" y="2360"/>
                    <a:pt x="35376" y="2356"/>
                    <a:pt x="35766" y="2356"/>
                  </a:cubicBezTo>
                  <a:cubicBezTo>
                    <a:pt x="36831" y="2356"/>
                    <a:pt x="37887" y="2387"/>
                    <a:pt x="38962" y="2436"/>
                  </a:cubicBezTo>
                  <a:cubicBezTo>
                    <a:pt x="41864" y="2569"/>
                    <a:pt x="44799" y="2836"/>
                    <a:pt x="47701" y="3169"/>
                  </a:cubicBezTo>
                  <a:lnTo>
                    <a:pt x="47768" y="3169"/>
                  </a:lnTo>
                  <a:cubicBezTo>
                    <a:pt x="47809" y="3173"/>
                    <a:pt x="47849" y="3175"/>
                    <a:pt x="47890" y="3175"/>
                  </a:cubicBezTo>
                  <a:cubicBezTo>
                    <a:pt x="48638" y="3175"/>
                    <a:pt x="49271" y="2597"/>
                    <a:pt x="49302" y="1869"/>
                  </a:cubicBezTo>
                  <a:cubicBezTo>
                    <a:pt x="49369" y="1068"/>
                    <a:pt x="48769" y="367"/>
                    <a:pt x="47968" y="334"/>
                  </a:cubicBezTo>
                  <a:cubicBezTo>
                    <a:pt x="44966" y="101"/>
                    <a:pt x="42031" y="1"/>
                    <a:pt x="39028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46"/>
            <p:cNvSpPr/>
            <p:nvPr/>
          </p:nvSpPr>
          <p:spPr>
            <a:xfrm>
              <a:off x="2916409" y="2930091"/>
              <a:ext cx="44875" cy="163639"/>
            </a:xfrm>
            <a:custGeom>
              <a:rect b="b" l="l" r="r" t="t"/>
              <a:pathLst>
                <a:path extrusionOk="0" h="8274" w="2269">
                  <a:moveTo>
                    <a:pt x="2269" y="1"/>
                  </a:moveTo>
                  <a:cubicBezTo>
                    <a:pt x="2002" y="635"/>
                    <a:pt x="1769" y="1302"/>
                    <a:pt x="1535" y="1969"/>
                  </a:cubicBezTo>
                  <a:cubicBezTo>
                    <a:pt x="901" y="4037"/>
                    <a:pt x="401" y="6172"/>
                    <a:pt x="1" y="8273"/>
                  </a:cubicBezTo>
                  <a:cubicBezTo>
                    <a:pt x="668" y="7273"/>
                    <a:pt x="1101" y="6172"/>
                    <a:pt x="1368" y="5004"/>
                  </a:cubicBezTo>
                  <a:cubicBezTo>
                    <a:pt x="1735" y="3570"/>
                    <a:pt x="1969" y="2102"/>
                    <a:pt x="2202" y="635"/>
                  </a:cubicBezTo>
                  <a:cubicBezTo>
                    <a:pt x="2236" y="401"/>
                    <a:pt x="2236" y="201"/>
                    <a:pt x="2269" y="1"/>
                  </a:cubicBezTo>
                  <a:close/>
                </a:path>
              </a:pathLst>
            </a:custGeom>
            <a:solidFill>
              <a:srgbClr val="27323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46"/>
            <p:cNvSpPr/>
            <p:nvPr/>
          </p:nvSpPr>
          <p:spPr>
            <a:xfrm>
              <a:off x="2607010" y="3676233"/>
              <a:ext cx="672" cy="20"/>
            </a:xfrm>
            <a:custGeom>
              <a:rect b="b" l="l" r="r" t="t"/>
              <a:pathLst>
                <a:path extrusionOk="0" h="1" w="3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4" y="1"/>
                    <a:pt x="34" y="1"/>
                    <a:pt x="0" y="1"/>
                  </a:cubicBezTo>
                  <a:close/>
                </a:path>
              </a:pathLst>
            </a:custGeom>
            <a:solidFill>
              <a:srgbClr val="151C2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46"/>
            <p:cNvSpPr/>
            <p:nvPr/>
          </p:nvSpPr>
          <p:spPr>
            <a:xfrm>
              <a:off x="2863642" y="1830350"/>
              <a:ext cx="377374" cy="980212"/>
            </a:xfrm>
            <a:custGeom>
              <a:rect b="b" l="l" r="r" t="t"/>
              <a:pathLst>
                <a:path extrusionOk="0" h="49562" w="19081">
                  <a:moveTo>
                    <a:pt x="1635" y="0"/>
                  </a:moveTo>
                  <a:cubicBezTo>
                    <a:pt x="1535" y="0"/>
                    <a:pt x="1468" y="67"/>
                    <a:pt x="1434" y="167"/>
                  </a:cubicBezTo>
                  <a:cubicBezTo>
                    <a:pt x="1068" y="4003"/>
                    <a:pt x="767" y="7873"/>
                    <a:pt x="500" y="11709"/>
                  </a:cubicBezTo>
                  <a:cubicBezTo>
                    <a:pt x="267" y="15545"/>
                    <a:pt x="33" y="19414"/>
                    <a:pt x="0" y="23284"/>
                  </a:cubicBezTo>
                  <a:cubicBezTo>
                    <a:pt x="0" y="24251"/>
                    <a:pt x="0" y="25218"/>
                    <a:pt x="33" y="26186"/>
                  </a:cubicBezTo>
                  <a:cubicBezTo>
                    <a:pt x="67" y="27153"/>
                    <a:pt x="134" y="28120"/>
                    <a:pt x="267" y="29088"/>
                  </a:cubicBezTo>
                  <a:cubicBezTo>
                    <a:pt x="367" y="29555"/>
                    <a:pt x="434" y="30055"/>
                    <a:pt x="667" y="30522"/>
                  </a:cubicBezTo>
                  <a:cubicBezTo>
                    <a:pt x="901" y="30989"/>
                    <a:pt x="1268" y="31356"/>
                    <a:pt x="1635" y="31690"/>
                  </a:cubicBezTo>
                  <a:cubicBezTo>
                    <a:pt x="2402" y="32290"/>
                    <a:pt x="3236" y="32791"/>
                    <a:pt x="4103" y="33224"/>
                  </a:cubicBezTo>
                  <a:cubicBezTo>
                    <a:pt x="5871" y="34091"/>
                    <a:pt x="7672" y="34759"/>
                    <a:pt x="9507" y="35392"/>
                  </a:cubicBezTo>
                  <a:cubicBezTo>
                    <a:pt x="11315" y="36017"/>
                    <a:pt x="13122" y="36544"/>
                    <a:pt x="14962" y="37038"/>
                  </a:cubicBezTo>
                  <a:lnTo>
                    <a:pt x="14962" y="37038"/>
                  </a:lnTo>
                  <a:lnTo>
                    <a:pt x="16845" y="48669"/>
                  </a:lnTo>
                  <a:cubicBezTo>
                    <a:pt x="16879" y="48735"/>
                    <a:pt x="16879" y="48769"/>
                    <a:pt x="16912" y="48835"/>
                  </a:cubicBezTo>
                  <a:cubicBezTo>
                    <a:pt x="17046" y="49262"/>
                    <a:pt x="17457" y="49561"/>
                    <a:pt x="17889" y="49561"/>
                  </a:cubicBezTo>
                  <a:cubicBezTo>
                    <a:pt x="17997" y="49561"/>
                    <a:pt x="18106" y="49543"/>
                    <a:pt x="18213" y="49502"/>
                  </a:cubicBezTo>
                  <a:cubicBezTo>
                    <a:pt x="18780" y="49336"/>
                    <a:pt x="19080" y="48735"/>
                    <a:pt x="18914" y="48202"/>
                  </a:cubicBezTo>
                  <a:lnTo>
                    <a:pt x="15278" y="36860"/>
                  </a:lnTo>
                  <a:lnTo>
                    <a:pt x="15244" y="36827"/>
                  </a:lnTo>
                  <a:cubicBezTo>
                    <a:pt x="15244" y="36793"/>
                    <a:pt x="15211" y="36727"/>
                    <a:pt x="15144" y="36727"/>
                  </a:cubicBezTo>
                  <a:cubicBezTo>
                    <a:pt x="13276" y="36226"/>
                    <a:pt x="11442" y="35693"/>
                    <a:pt x="9607" y="35059"/>
                  </a:cubicBezTo>
                  <a:cubicBezTo>
                    <a:pt x="7806" y="34458"/>
                    <a:pt x="5971" y="33758"/>
                    <a:pt x="4270" y="32924"/>
                  </a:cubicBezTo>
                  <a:cubicBezTo>
                    <a:pt x="3403" y="32490"/>
                    <a:pt x="2569" y="32023"/>
                    <a:pt x="1868" y="31423"/>
                  </a:cubicBezTo>
                  <a:cubicBezTo>
                    <a:pt x="1501" y="31123"/>
                    <a:pt x="1168" y="30789"/>
                    <a:pt x="967" y="30389"/>
                  </a:cubicBezTo>
                  <a:cubicBezTo>
                    <a:pt x="767" y="29989"/>
                    <a:pt x="701" y="29488"/>
                    <a:pt x="634" y="29021"/>
                  </a:cubicBezTo>
                  <a:cubicBezTo>
                    <a:pt x="467" y="28087"/>
                    <a:pt x="434" y="27120"/>
                    <a:pt x="400" y="26152"/>
                  </a:cubicBezTo>
                  <a:cubicBezTo>
                    <a:pt x="367" y="25218"/>
                    <a:pt x="367" y="24251"/>
                    <a:pt x="367" y="23284"/>
                  </a:cubicBezTo>
                  <a:cubicBezTo>
                    <a:pt x="400" y="19414"/>
                    <a:pt x="601" y="15578"/>
                    <a:pt x="834" y="11742"/>
                  </a:cubicBezTo>
                  <a:cubicBezTo>
                    <a:pt x="1101" y="7873"/>
                    <a:pt x="1434" y="4037"/>
                    <a:pt x="1801" y="201"/>
                  </a:cubicBezTo>
                  <a:cubicBezTo>
                    <a:pt x="1801" y="100"/>
                    <a:pt x="1735" y="34"/>
                    <a:pt x="1635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46"/>
            <p:cNvSpPr/>
            <p:nvPr/>
          </p:nvSpPr>
          <p:spPr>
            <a:xfrm>
              <a:off x="3385470" y="2867812"/>
              <a:ext cx="455238" cy="1055189"/>
            </a:xfrm>
            <a:custGeom>
              <a:rect b="b" l="l" r="r" t="t"/>
              <a:pathLst>
                <a:path extrusionOk="0" h="53353" w="23018">
                  <a:moveTo>
                    <a:pt x="1357" y="1"/>
                  </a:moveTo>
                  <a:cubicBezTo>
                    <a:pt x="1295" y="1"/>
                    <a:pt x="1232" y="5"/>
                    <a:pt x="1168" y="14"/>
                  </a:cubicBezTo>
                  <a:cubicBezTo>
                    <a:pt x="468" y="114"/>
                    <a:pt x="1" y="748"/>
                    <a:pt x="134" y="1449"/>
                  </a:cubicBezTo>
                  <a:lnTo>
                    <a:pt x="4137" y="27000"/>
                  </a:lnTo>
                  <a:cubicBezTo>
                    <a:pt x="4137" y="27034"/>
                    <a:pt x="4170" y="27067"/>
                    <a:pt x="4170" y="27100"/>
                  </a:cubicBezTo>
                  <a:lnTo>
                    <a:pt x="22389" y="50282"/>
                  </a:lnTo>
                  <a:lnTo>
                    <a:pt x="22650" y="53186"/>
                  </a:lnTo>
                  <a:cubicBezTo>
                    <a:pt x="22650" y="53286"/>
                    <a:pt x="22750" y="53352"/>
                    <a:pt x="22850" y="53352"/>
                  </a:cubicBezTo>
                  <a:cubicBezTo>
                    <a:pt x="22950" y="53352"/>
                    <a:pt x="23017" y="53252"/>
                    <a:pt x="22984" y="53152"/>
                  </a:cubicBezTo>
                  <a:lnTo>
                    <a:pt x="22717" y="50184"/>
                  </a:lnTo>
                  <a:cubicBezTo>
                    <a:pt x="22717" y="50150"/>
                    <a:pt x="22717" y="50117"/>
                    <a:pt x="22683" y="50117"/>
                  </a:cubicBezTo>
                  <a:lnTo>
                    <a:pt x="4466" y="26904"/>
                  </a:lnTo>
                  <a:lnTo>
                    <a:pt x="2636" y="1182"/>
                  </a:lnTo>
                  <a:cubicBezTo>
                    <a:pt x="2636" y="1148"/>
                    <a:pt x="2636" y="1082"/>
                    <a:pt x="2602" y="1048"/>
                  </a:cubicBezTo>
                  <a:cubicBezTo>
                    <a:pt x="2511" y="442"/>
                    <a:pt x="1979" y="1"/>
                    <a:pt x="1357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46"/>
            <p:cNvSpPr/>
            <p:nvPr/>
          </p:nvSpPr>
          <p:spPr>
            <a:xfrm>
              <a:off x="3503561" y="2817064"/>
              <a:ext cx="661716" cy="944475"/>
            </a:xfrm>
            <a:custGeom>
              <a:rect b="b" l="l" r="r" t="t"/>
              <a:pathLst>
                <a:path extrusionOk="0" h="47755" w="33458">
                  <a:moveTo>
                    <a:pt x="1441" y="0"/>
                  </a:moveTo>
                  <a:cubicBezTo>
                    <a:pt x="1294" y="0"/>
                    <a:pt x="1145" y="26"/>
                    <a:pt x="1001" y="78"/>
                  </a:cubicBezTo>
                  <a:cubicBezTo>
                    <a:pt x="334" y="345"/>
                    <a:pt x="1" y="1079"/>
                    <a:pt x="267" y="1713"/>
                  </a:cubicBezTo>
                  <a:lnTo>
                    <a:pt x="9541" y="25864"/>
                  </a:lnTo>
                  <a:cubicBezTo>
                    <a:pt x="9541" y="25897"/>
                    <a:pt x="9574" y="25930"/>
                    <a:pt x="9574" y="25930"/>
                  </a:cubicBezTo>
                  <a:lnTo>
                    <a:pt x="32240" y="44829"/>
                  </a:lnTo>
                  <a:lnTo>
                    <a:pt x="32240" y="44829"/>
                  </a:lnTo>
                  <a:lnTo>
                    <a:pt x="33091" y="47613"/>
                  </a:lnTo>
                  <a:cubicBezTo>
                    <a:pt x="33118" y="47695"/>
                    <a:pt x="33191" y="47755"/>
                    <a:pt x="33272" y="47755"/>
                  </a:cubicBezTo>
                  <a:cubicBezTo>
                    <a:pt x="33289" y="47755"/>
                    <a:pt x="33307" y="47752"/>
                    <a:pt x="33324" y="47746"/>
                  </a:cubicBezTo>
                  <a:cubicBezTo>
                    <a:pt x="33391" y="47713"/>
                    <a:pt x="33458" y="47613"/>
                    <a:pt x="33424" y="47512"/>
                  </a:cubicBezTo>
                  <a:lnTo>
                    <a:pt x="32557" y="44677"/>
                  </a:lnTo>
                  <a:cubicBezTo>
                    <a:pt x="32524" y="44644"/>
                    <a:pt x="32524" y="44610"/>
                    <a:pt x="32490" y="44577"/>
                  </a:cubicBezTo>
                  <a:lnTo>
                    <a:pt x="9813" y="25668"/>
                  </a:lnTo>
                  <a:lnTo>
                    <a:pt x="2669" y="912"/>
                  </a:lnTo>
                  <a:cubicBezTo>
                    <a:pt x="2636" y="879"/>
                    <a:pt x="2636" y="846"/>
                    <a:pt x="2636" y="812"/>
                  </a:cubicBezTo>
                  <a:cubicBezTo>
                    <a:pt x="2429" y="296"/>
                    <a:pt x="1944" y="0"/>
                    <a:pt x="1441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46"/>
            <p:cNvSpPr/>
            <p:nvPr/>
          </p:nvSpPr>
          <p:spPr>
            <a:xfrm>
              <a:off x="3494008" y="2800549"/>
              <a:ext cx="1056554" cy="903060"/>
            </a:xfrm>
            <a:custGeom>
              <a:rect b="b" l="l" r="r" t="t"/>
              <a:pathLst>
                <a:path extrusionOk="0" h="45661" w="53422">
                  <a:moveTo>
                    <a:pt x="6931" y="0"/>
                  </a:moveTo>
                  <a:cubicBezTo>
                    <a:pt x="6413" y="0"/>
                    <a:pt x="6121" y="13"/>
                    <a:pt x="6121" y="13"/>
                  </a:cubicBezTo>
                  <a:cubicBezTo>
                    <a:pt x="6014" y="7"/>
                    <a:pt x="5909" y="4"/>
                    <a:pt x="5806" y="4"/>
                  </a:cubicBezTo>
                  <a:cubicBezTo>
                    <a:pt x="0" y="4"/>
                    <a:pt x="484" y="9086"/>
                    <a:pt x="484" y="9086"/>
                  </a:cubicBezTo>
                  <a:cubicBezTo>
                    <a:pt x="917" y="16725"/>
                    <a:pt x="13459" y="19227"/>
                    <a:pt x="13459" y="19227"/>
                  </a:cubicBezTo>
                  <a:cubicBezTo>
                    <a:pt x="12726" y="30868"/>
                    <a:pt x="30738" y="33237"/>
                    <a:pt x="30738" y="33237"/>
                  </a:cubicBezTo>
                  <a:cubicBezTo>
                    <a:pt x="42212" y="44377"/>
                    <a:pt x="48136" y="45661"/>
                    <a:pt x="50257" y="45661"/>
                  </a:cubicBezTo>
                  <a:cubicBezTo>
                    <a:pt x="50892" y="45661"/>
                    <a:pt x="51186" y="45545"/>
                    <a:pt x="51186" y="45545"/>
                  </a:cubicBezTo>
                  <a:cubicBezTo>
                    <a:pt x="53421" y="34904"/>
                    <a:pt x="41980" y="23496"/>
                    <a:pt x="41980" y="23496"/>
                  </a:cubicBezTo>
                  <a:cubicBezTo>
                    <a:pt x="40179" y="15724"/>
                    <a:pt x="26869" y="7785"/>
                    <a:pt x="26869" y="7785"/>
                  </a:cubicBezTo>
                  <a:cubicBezTo>
                    <a:pt x="22491" y="498"/>
                    <a:pt x="10204" y="0"/>
                    <a:pt x="693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46"/>
            <p:cNvSpPr/>
            <p:nvPr/>
          </p:nvSpPr>
          <p:spPr>
            <a:xfrm>
              <a:off x="3571932" y="2830275"/>
              <a:ext cx="881641" cy="729513"/>
            </a:xfrm>
            <a:custGeom>
              <a:rect b="b" l="l" r="r" t="t"/>
              <a:pathLst>
                <a:path extrusionOk="0" h="36886" w="44578">
                  <a:moveTo>
                    <a:pt x="4727" y="0"/>
                  </a:moveTo>
                  <a:cubicBezTo>
                    <a:pt x="1" y="0"/>
                    <a:pt x="480" y="7183"/>
                    <a:pt x="480" y="7183"/>
                  </a:cubicBezTo>
                  <a:cubicBezTo>
                    <a:pt x="913" y="13320"/>
                    <a:pt x="11321" y="15422"/>
                    <a:pt x="11321" y="15422"/>
                  </a:cubicBezTo>
                  <a:cubicBezTo>
                    <a:pt x="10820" y="24729"/>
                    <a:pt x="25764" y="26763"/>
                    <a:pt x="25764" y="26763"/>
                  </a:cubicBezTo>
                  <a:cubicBezTo>
                    <a:pt x="35500" y="35876"/>
                    <a:pt x="40426" y="36886"/>
                    <a:pt x="42133" y="36886"/>
                  </a:cubicBezTo>
                  <a:cubicBezTo>
                    <a:pt x="42619" y="36886"/>
                    <a:pt x="42843" y="36804"/>
                    <a:pt x="42843" y="36804"/>
                  </a:cubicBezTo>
                  <a:cubicBezTo>
                    <a:pt x="44578" y="28331"/>
                    <a:pt x="35004" y="19091"/>
                    <a:pt x="35004" y="19091"/>
                  </a:cubicBezTo>
                  <a:cubicBezTo>
                    <a:pt x="33437" y="12887"/>
                    <a:pt x="22329" y="6415"/>
                    <a:pt x="22329" y="6415"/>
                  </a:cubicBezTo>
                  <a:cubicBezTo>
                    <a:pt x="18446" y="306"/>
                    <a:pt x="7504" y="7"/>
                    <a:pt x="5402" y="7"/>
                  </a:cubicBezTo>
                  <a:cubicBezTo>
                    <a:pt x="5174" y="7"/>
                    <a:pt x="5050" y="11"/>
                    <a:pt x="5050" y="11"/>
                  </a:cubicBezTo>
                  <a:cubicBezTo>
                    <a:pt x="4939" y="4"/>
                    <a:pt x="4832" y="0"/>
                    <a:pt x="4727" y="0"/>
                  </a:cubicBezTo>
                  <a:close/>
                </a:path>
              </a:pathLst>
            </a:custGeom>
            <a:solidFill>
              <a:srgbClr val="44344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46"/>
            <p:cNvSpPr/>
            <p:nvPr/>
          </p:nvSpPr>
          <p:spPr>
            <a:xfrm>
              <a:off x="3397356" y="2701168"/>
              <a:ext cx="1245567" cy="1288465"/>
            </a:xfrm>
            <a:custGeom>
              <a:rect b="b" l="l" r="r" t="t"/>
              <a:pathLst>
                <a:path extrusionOk="0" h="65148" w="62979">
                  <a:moveTo>
                    <a:pt x="3603" y="1"/>
                  </a:moveTo>
                  <a:cubicBezTo>
                    <a:pt x="0" y="1302"/>
                    <a:pt x="2468" y="7406"/>
                    <a:pt x="7239" y="9174"/>
                  </a:cubicBezTo>
                  <a:cubicBezTo>
                    <a:pt x="11975" y="10909"/>
                    <a:pt x="12676" y="5538"/>
                    <a:pt x="15911" y="16579"/>
                  </a:cubicBezTo>
                  <a:cubicBezTo>
                    <a:pt x="19147" y="27621"/>
                    <a:pt x="46667" y="60511"/>
                    <a:pt x="46667" y="60511"/>
                  </a:cubicBezTo>
                  <a:cubicBezTo>
                    <a:pt x="49902" y="63480"/>
                    <a:pt x="62978" y="65148"/>
                    <a:pt x="50603" y="43565"/>
                  </a:cubicBezTo>
                  <a:cubicBezTo>
                    <a:pt x="38227" y="22017"/>
                    <a:pt x="4403" y="868"/>
                    <a:pt x="4403" y="868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46"/>
            <p:cNvSpPr/>
            <p:nvPr/>
          </p:nvSpPr>
          <p:spPr>
            <a:xfrm>
              <a:off x="3491694" y="2645752"/>
              <a:ext cx="1529236" cy="826660"/>
            </a:xfrm>
            <a:custGeom>
              <a:rect b="b" l="l" r="r" t="t"/>
              <a:pathLst>
                <a:path extrusionOk="0" h="41798" w="77322">
                  <a:moveTo>
                    <a:pt x="0" y="2703"/>
                  </a:moveTo>
                  <a:cubicBezTo>
                    <a:pt x="267" y="1"/>
                    <a:pt x="6705" y="1435"/>
                    <a:pt x="9607" y="4771"/>
                  </a:cubicBezTo>
                  <a:cubicBezTo>
                    <a:pt x="12542" y="8107"/>
                    <a:pt x="7672" y="8941"/>
                    <a:pt x="18947" y="10608"/>
                  </a:cubicBezTo>
                  <a:cubicBezTo>
                    <a:pt x="30188" y="12276"/>
                    <a:pt x="68582" y="30256"/>
                    <a:pt x="68582" y="30256"/>
                  </a:cubicBezTo>
                  <a:cubicBezTo>
                    <a:pt x="72218" y="32424"/>
                    <a:pt x="77322" y="41797"/>
                    <a:pt x="53672" y="34125"/>
                  </a:cubicBezTo>
                  <a:cubicBezTo>
                    <a:pt x="30055" y="26453"/>
                    <a:pt x="1068" y="3237"/>
                    <a:pt x="1068" y="3237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46"/>
            <p:cNvSpPr/>
            <p:nvPr/>
          </p:nvSpPr>
          <p:spPr>
            <a:xfrm>
              <a:off x="3447492" y="2741178"/>
              <a:ext cx="1109004" cy="1367080"/>
            </a:xfrm>
            <a:custGeom>
              <a:rect b="b" l="l" r="r" t="t"/>
              <a:pathLst>
                <a:path extrusionOk="0" h="69123" w="56074">
                  <a:moveTo>
                    <a:pt x="8906" y="0"/>
                  </a:moveTo>
                  <a:cubicBezTo>
                    <a:pt x="8873" y="0"/>
                    <a:pt x="8840" y="4"/>
                    <a:pt x="8806" y="13"/>
                  </a:cubicBezTo>
                  <a:lnTo>
                    <a:pt x="8773" y="46"/>
                  </a:lnTo>
                  <a:lnTo>
                    <a:pt x="1301" y="3682"/>
                  </a:lnTo>
                  <a:cubicBezTo>
                    <a:pt x="1068" y="3782"/>
                    <a:pt x="867" y="3949"/>
                    <a:pt x="701" y="4149"/>
                  </a:cubicBezTo>
                  <a:cubicBezTo>
                    <a:pt x="0" y="4950"/>
                    <a:pt x="67" y="6150"/>
                    <a:pt x="867" y="6851"/>
                  </a:cubicBezTo>
                  <a:cubicBezTo>
                    <a:pt x="1237" y="7174"/>
                    <a:pt x="1698" y="7334"/>
                    <a:pt x="2157" y="7334"/>
                  </a:cubicBezTo>
                  <a:cubicBezTo>
                    <a:pt x="2693" y="7334"/>
                    <a:pt x="3225" y="7116"/>
                    <a:pt x="3603" y="6684"/>
                  </a:cubicBezTo>
                  <a:lnTo>
                    <a:pt x="8889" y="657"/>
                  </a:lnTo>
                  <a:lnTo>
                    <a:pt x="8889" y="657"/>
                  </a:lnTo>
                  <a:lnTo>
                    <a:pt x="52004" y="66293"/>
                  </a:lnTo>
                  <a:cubicBezTo>
                    <a:pt x="52037" y="66327"/>
                    <a:pt x="52071" y="66360"/>
                    <a:pt x="52071" y="66360"/>
                  </a:cubicBezTo>
                  <a:lnTo>
                    <a:pt x="55640" y="69062"/>
                  </a:lnTo>
                  <a:cubicBezTo>
                    <a:pt x="55682" y="69104"/>
                    <a:pt x="55735" y="69123"/>
                    <a:pt x="55791" y="69123"/>
                  </a:cubicBezTo>
                  <a:cubicBezTo>
                    <a:pt x="55868" y="69123"/>
                    <a:pt x="55949" y="69087"/>
                    <a:pt x="56007" y="69029"/>
                  </a:cubicBezTo>
                  <a:cubicBezTo>
                    <a:pt x="56074" y="68895"/>
                    <a:pt x="56074" y="68762"/>
                    <a:pt x="55940" y="68662"/>
                  </a:cubicBezTo>
                  <a:lnTo>
                    <a:pt x="52404" y="65960"/>
                  </a:lnTo>
                  <a:lnTo>
                    <a:pt x="52438" y="66027"/>
                  </a:lnTo>
                  <a:lnTo>
                    <a:pt x="9140" y="113"/>
                  </a:lnTo>
                  <a:cubicBezTo>
                    <a:pt x="9090" y="38"/>
                    <a:pt x="9002" y="0"/>
                    <a:pt x="8906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3" name="Google Shape;1613;p46"/>
          <p:cNvSpPr/>
          <p:nvPr/>
        </p:nvSpPr>
        <p:spPr>
          <a:xfrm>
            <a:off x="29325" y="3085775"/>
            <a:ext cx="1454400" cy="2150750"/>
          </a:xfrm>
          <a:custGeom>
            <a:rect b="b" l="l" r="r" t="t"/>
            <a:pathLst>
              <a:path extrusionOk="0" fill="none" h="86030" w="58176">
                <a:moveTo>
                  <a:pt x="1" y="74221"/>
                </a:moveTo>
                <a:cubicBezTo>
                  <a:pt x="2402" y="75588"/>
                  <a:pt x="5304" y="76389"/>
                  <a:pt x="7739" y="77323"/>
                </a:cubicBezTo>
                <a:cubicBezTo>
                  <a:pt x="23084" y="83194"/>
                  <a:pt x="47868" y="86029"/>
                  <a:pt x="56274" y="67549"/>
                </a:cubicBezTo>
                <a:cubicBezTo>
                  <a:pt x="57675" y="64480"/>
                  <a:pt x="58175" y="61078"/>
                  <a:pt x="57775" y="57709"/>
                </a:cubicBezTo>
                <a:cubicBezTo>
                  <a:pt x="56641" y="48502"/>
                  <a:pt x="48368" y="44666"/>
                  <a:pt x="39962" y="43832"/>
                </a:cubicBezTo>
                <a:cubicBezTo>
                  <a:pt x="36060" y="43432"/>
                  <a:pt x="32090" y="43265"/>
                  <a:pt x="28354" y="42098"/>
                </a:cubicBezTo>
                <a:cubicBezTo>
                  <a:pt x="22650" y="40330"/>
                  <a:pt x="18881" y="35893"/>
                  <a:pt x="17179" y="30222"/>
                </a:cubicBezTo>
                <a:cubicBezTo>
                  <a:pt x="16079" y="26520"/>
                  <a:pt x="15678" y="22617"/>
                  <a:pt x="15545" y="18781"/>
                </a:cubicBezTo>
                <a:cubicBezTo>
                  <a:pt x="15412" y="15045"/>
                  <a:pt x="15912" y="11042"/>
                  <a:pt x="15211" y="7373"/>
                </a:cubicBezTo>
                <a:cubicBezTo>
                  <a:pt x="14111" y="1535"/>
                  <a:pt x="13544" y="1"/>
                  <a:pt x="13544" y="1"/>
                </a:cubicBez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46"/>
          <p:cNvSpPr txBox="1"/>
          <p:nvPr>
            <p:ph idx="4294967295" type="title"/>
          </p:nvPr>
        </p:nvSpPr>
        <p:spPr>
          <a:xfrm>
            <a:off x="515625" y="307850"/>
            <a:ext cx="382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EDA</a:t>
            </a:r>
            <a:endParaRPr sz="3600"/>
          </a:p>
        </p:txBody>
      </p:sp>
      <p:sp>
        <p:nvSpPr>
          <p:cNvPr id="1615" name="Google Shape;1615;p46"/>
          <p:cNvSpPr txBox="1"/>
          <p:nvPr/>
        </p:nvSpPr>
        <p:spPr>
          <a:xfrm>
            <a:off x="1528050" y="1250575"/>
            <a:ext cx="60879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Char char="●"/>
            </a:pPr>
            <a:r>
              <a:rPr lang="en" sz="1800">
                <a:latin typeface="Catamaran"/>
                <a:ea typeface="Catamaran"/>
                <a:cs typeface="Catamaran"/>
                <a:sym typeface="Catamaran"/>
              </a:rPr>
              <a:t>Correlation</a:t>
            </a:r>
            <a:endParaRPr sz="1800">
              <a:latin typeface="Catamaran"/>
              <a:ea typeface="Catamaran"/>
              <a:cs typeface="Catamaran"/>
              <a:sym typeface="Catamar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Char char="●"/>
            </a:pPr>
            <a:r>
              <a:rPr lang="en" sz="1800">
                <a:latin typeface="Catamaran"/>
                <a:ea typeface="Catamaran"/>
                <a:cs typeface="Catamaran"/>
                <a:sym typeface="Catamaran"/>
              </a:rPr>
              <a:t>Periods</a:t>
            </a:r>
            <a:endParaRPr sz="1800">
              <a:latin typeface="Catamaran"/>
              <a:ea typeface="Catamaran"/>
              <a:cs typeface="Catamaran"/>
              <a:sym typeface="Catamar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Char char="●"/>
            </a:pPr>
            <a:r>
              <a:rPr lang="en" sz="1800">
                <a:latin typeface="Catamaran"/>
                <a:ea typeface="Catamaran"/>
                <a:cs typeface="Catamaran"/>
                <a:sym typeface="Catamaran"/>
              </a:rPr>
              <a:t>Further investigation of periods (Average Monthly Temperature by Year)</a:t>
            </a:r>
            <a:endParaRPr sz="1800">
              <a:latin typeface="Catamaran"/>
              <a:ea typeface="Catamaran"/>
              <a:cs typeface="Catamaran"/>
              <a:sym typeface="Catamar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Char char="●"/>
            </a:pPr>
            <a:r>
              <a:rPr lang="en" sz="1800">
                <a:latin typeface="Catamaran"/>
                <a:ea typeface="Catamaran"/>
                <a:cs typeface="Catamaran"/>
                <a:sym typeface="Catamaran"/>
              </a:rPr>
              <a:t>Species</a:t>
            </a:r>
            <a:endParaRPr sz="1800">
              <a:latin typeface="Catamaran"/>
              <a:ea typeface="Catamaran"/>
              <a:cs typeface="Catamaran"/>
              <a:sym typeface="Catamar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Char char="●"/>
            </a:pPr>
            <a:r>
              <a:rPr lang="en" sz="1800">
                <a:latin typeface="Catamaran"/>
                <a:ea typeface="Catamaran"/>
                <a:cs typeface="Catamaran"/>
                <a:sym typeface="Catamaran"/>
              </a:rPr>
              <a:t>Traps</a:t>
            </a:r>
            <a:endParaRPr sz="1800">
              <a:latin typeface="Catamaran"/>
              <a:ea typeface="Catamaran"/>
              <a:cs typeface="Catamaran"/>
              <a:sym typeface="Catamar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Char char="●"/>
            </a:pPr>
            <a:r>
              <a:rPr lang="en" sz="1800">
                <a:latin typeface="Catamaran"/>
                <a:ea typeface="Catamaran"/>
                <a:cs typeface="Catamaran"/>
                <a:sym typeface="Catamaran"/>
              </a:rPr>
              <a:t>Barplots of various features</a:t>
            </a:r>
            <a:endParaRPr sz="1800">
              <a:latin typeface="Catamaran"/>
              <a:ea typeface="Catamaran"/>
              <a:cs typeface="Catamaran"/>
              <a:sym typeface="Catamar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Char char="●"/>
            </a:pPr>
            <a:r>
              <a:rPr lang="en" sz="1800">
                <a:latin typeface="Catamaran"/>
                <a:ea typeface="Catamaran"/>
                <a:cs typeface="Catamaran"/>
                <a:sym typeface="Catamaran"/>
              </a:rPr>
              <a:t>Location</a:t>
            </a:r>
            <a:endParaRPr sz="18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0" name="Google Shape;1620;p47"/>
          <p:cNvGrpSpPr/>
          <p:nvPr/>
        </p:nvGrpSpPr>
        <p:grpSpPr>
          <a:xfrm>
            <a:off x="62268" y="2606786"/>
            <a:ext cx="453360" cy="405240"/>
            <a:chOff x="2471100" y="1830350"/>
            <a:chExt cx="2549830" cy="2277908"/>
          </a:xfrm>
        </p:grpSpPr>
        <p:sp>
          <p:nvSpPr>
            <p:cNvPr id="1621" name="Google Shape;1621;p47"/>
            <p:cNvSpPr/>
            <p:nvPr/>
          </p:nvSpPr>
          <p:spPr>
            <a:xfrm>
              <a:off x="3625607" y="2722033"/>
              <a:ext cx="1155856" cy="1024395"/>
            </a:xfrm>
            <a:custGeom>
              <a:rect b="b" l="l" r="r" t="t"/>
              <a:pathLst>
                <a:path extrusionOk="0" h="51796" w="58443">
                  <a:moveTo>
                    <a:pt x="19961" y="0"/>
                  </a:moveTo>
                  <a:cubicBezTo>
                    <a:pt x="19935" y="0"/>
                    <a:pt x="19908" y="4"/>
                    <a:pt x="19881" y="13"/>
                  </a:cubicBezTo>
                  <a:lnTo>
                    <a:pt x="1368" y="5784"/>
                  </a:lnTo>
                  <a:cubicBezTo>
                    <a:pt x="1302" y="5784"/>
                    <a:pt x="1235" y="5817"/>
                    <a:pt x="1168" y="5851"/>
                  </a:cubicBezTo>
                  <a:cubicBezTo>
                    <a:pt x="334" y="6251"/>
                    <a:pt x="1" y="7218"/>
                    <a:pt x="401" y="8052"/>
                  </a:cubicBezTo>
                  <a:cubicBezTo>
                    <a:pt x="667" y="8633"/>
                    <a:pt x="1267" y="8968"/>
                    <a:pt x="1882" y="8968"/>
                  </a:cubicBezTo>
                  <a:cubicBezTo>
                    <a:pt x="2115" y="8968"/>
                    <a:pt x="2349" y="8920"/>
                    <a:pt x="2569" y="8820"/>
                  </a:cubicBezTo>
                  <a:lnTo>
                    <a:pt x="19875" y="481"/>
                  </a:lnTo>
                  <a:lnTo>
                    <a:pt x="54506" y="50049"/>
                  </a:lnTo>
                  <a:cubicBezTo>
                    <a:pt x="54540" y="50082"/>
                    <a:pt x="54573" y="50116"/>
                    <a:pt x="54606" y="50116"/>
                  </a:cubicBezTo>
                  <a:lnTo>
                    <a:pt x="58075" y="51784"/>
                  </a:lnTo>
                  <a:cubicBezTo>
                    <a:pt x="58099" y="51792"/>
                    <a:pt x="58125" y="51796"/>
                    <a:pt x="58151" y="51796"/>
                  </a:cubicBezTo>
                  <a:cubicBezTo>
                    <a:pt x="58235" y="51796"/>
                    <a:pt x="58325" y="51752"/>
                    <a:pt x="58376" y="51650"/>
                  </a:cubicBezTo>
                  <a:cubicBezTo>
                    <a:pt x="58442" y="51550"/>
                    <a:pt x="58376" y="51417"/>
                    <a:pt x="58276" y="51383"/>
                  </a:cubicBezTo>
                  <a:lnTo>
                    <a:pt x="54837" y="49730"/>
                  </a:lnTo>
                  <a:lnTo>
                    <a:pt x="54837" y="49730"/>
                  </a:lnTo>
                  <a:lnTo>
                    <a:pt x="20115" y="80"/>
                  </a:lnTo>
                  <a:cubicBezTo>
                    <a:pt x="20091" y="31"/>
                    <a:pt x="20030" y="0"/>
                    <a:pt x="19961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47"/>
            <p:cNvSpPr/>
            <p:nvPr/>
          </p:nvSpPr>
          <p:spPr>
            <a:xfrm>
              <a:off x="2577325" y="2109666"/>
              <a:ext cx="868865" cy="580351"/>
            </a:xfrm>
            <a:custGeom>
              <a:rect b="b" l="l" r="r" t="t"/>
              <a:pathLst>
                <a:path extrusionOk="0" h="29344" w="43932">
                  <a:moveTo>
                    <a:pt x="208" y="1"/>
                  </a:moveTo>
                  <a:cubicBezTo>
                    <a:pt x="173" y="1"/>
                    <a:pt x="137" y="9"/>
                    <a:pt x="100" y="21"/>
                  </a:cubicBezTo>
                  <a:cubicBezTo>
                    <a:pt x="33" y="88"/>
                    <a:pt x="0" y="188"/>
                    <a:pt x="67" y="254"/>
                  </a:cubicBezTo>
                  <a:cubicBezTo>
                    <a:pt x="2135" y="3523"/>
                    <a:pt x="4236" y="6759"/>
                    <a:pt x="6405" y="9928"/>
                  </a:cubicBezTo>
                  <a:cubicBezTo>
                    <a:pt x="8573" y="13130"/>
                    <a:pt x="10774" y="16299"/>
                    <a:pt x="13143" y="19368"/>
                  </a:cubicBezTo>
                  <a:cubicBezTo>
                    <a:pt x="13710" y="20135"/>
                    <a:pt x="14310" y="20902"/>
                    <a:pt x="14944" y="21636"/>
                  </a:cubicBezTo>
                  <a:cubicBezTo>
                    <a:pt x="15578" y="22370"/>
                    <a:pt x="16212" y="23104"/>
                    <a:pt x="16912" y="23805"/>
                  </a:cubicBezTo>
                  <a:cubicBezTo>
                    <a:pt x="17279" y="24105"/>
                    <a:pt x="17613" y="24472"/>
                    <a:pt x="18113" y="24705"/>
                  </a:cubicBezTo>
                  <a:cubicBezTo>
                    <a:pt x="18580" y="24939"/>
                    <a:pt x="19080" y="24972"/>
                    <a:pt x="19581" y="25005"/>
                  </a:cubicBezTo>
                  <a:cubicBezTo>
                    <a:pt x="19665" y="25008"/>
                    <a:pt x="19749" y="25010"/>
                    <a:pt x="19834" y="25010"/>
                  </a:cubicBezTo>
                  <a:cubicBezTo>
                    <a:pt x="20717" y="25010"/>
                    <a:pt x="21600" y="24857"/>
                    <a:pt x="22483" y="24705"/>
                  </a:cubicBezTo>
                  <a:cubicBezTo>
                    <a:pt x="24384" y="24305"/>
                    <a:pt x="26252" y="23738"/>
                    <a:pt x="28053" y="23104"/>
                  </a:cubicBezTo>
                  <a:cubicBezTo>
                    <a:pt x="29857" y="22481"/>
                    <a:pt x="31629" y="21793"/>
                    <a:pt x="33368" y="21041"/>
                  </a:cubicBezTo>
                  <a:lnTo>
                    <a:pt x="33368" y="21041"/>
                  </a:lnTo>
                  <a:lnTo>
                    <a:pt x="42030" y="29075"/>
                  </a:lnTo>
                  <a:cubicBezTo>
                    <a:pt x="42063" y="29108"/>
                    <a:pt x="42097" y="29142"/>
                    <a:pt x="42164" y="29175"/>
                  </a:cubicBezTo>
                  <a:cubicBezTo>
                    <a:pt x="42339" y="29288"/>
                    <a:pt x="42542" y="29344"/>
                    <a:pt x="42745" y="29344"/>
                  </a:cubicBezTo>
                  <a:cubicBezTo>
                    <a:pt x="43084" y="29344"/>
                    <a:pt x="43423" y="29188"/>
                    <a:pt x="43631" y="28875"/>
                  </a:cubicBezTo>
                  <a:cubicBezTo>
                    <a:pt x="43931" y="28408"/>
                    <a:pt x="43831" y="27741"/>
                    <a:pt x="43331" y="27440"/>
                  </a:cubicBezTo>
                  <a:lnTo>
                    <a:pt x="33491" y="20702"/>
                  </a:lnTo>
                  <a:cubicBezTo>
                    <a:pt x="33474" y="20686"/>
                    <a:pt x="33449" y="20677"/>
                    <a:pt x="33420" y="20677"/>
                  </a:cubicBezTo>
                  <a:cubicBezTo>
                    <a:pt x="33391" y="20677"/>
                    <a:pt x="33357" y="20686"/>
                    <a:pt x="33324" y="20702"/>
                  </a:cubicBezTo>
                  <a:cubicBezTo>
                    <a:pt x="31556" y="21436"/>
                    <a:pt x="29755" y="22137"/>
                    <a:pt x="27953" y="22770"/>
                  </a:cubicBezTo>
                  <a:cubicBezTo>
                    <a:pt x="26119" y="23404"/>
                    <a:pt x="24284" y="23971"/>
                    <a:pt x="22416" y="24372"/>
                  </a:cubicBezTo>
                  <a:cubicBezTo>
                    <a:pt x="21482" y="24538"/>
                    <a:pt x="20515" y="24672"/>
                    <a:pt x="19581" y="24672"/>
                  </a:cubicBezTo>
                  <a:cubicBezTo>
                    <a:pt x="19114" y="24638"/>
                    <a:pt x="18647" y="24572"/>
                    <a:pt x="18246" y="24372"/>
                  </a:cubicBezTo>
                  <a:cubicBezTo>
                    <a:pt x="17846" y="24205"/>
                    <a:pt x="17479" y="23871"/>
                    <a:pt x="17146" y="23538"/>
                  </a:cubicBezTo>
                  <a:cubicBezTo>
                    <a:pt x="16445" y="22871"/>
                    <a:pt x="15811" y="22170"/>
                    <a:pt x="15211" y="21436"/>
                  </a:cubicBezTo>
                  <a:cubicBezTo>
                    <a:pt x="14577" y="20702"/>
                    <a:pt x="13977" y="19935"/>
                    <a:pt x="13410" y="19168"/>
                  </a:cubicBezTo>
                  <a:cubicBezTo>
                    <a:pt x="11075" y="16099"/>
                    <a:pt x="8873" y="12930"/>
                    <a:pt x="6705" y="9761"/>
                  </a:cubicBezTo>
                  <a:cubicBezTo>
                    <a:pt x="4537" y="6559"/>
                    <a:pt x="2435" y="3323"/>
                    <a:pt x="367" y="88"/>
                  </a:cubicBezTo>
                  <a:cubicBezTo>
                    <a:pt x="325" y="24"/>
                    <a:pt x="269" y="1"/>
                    <a:pt x="208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47"/>
            <p:cNvSpPr/>
            <p:nvPr/>
          </p:nvSpPr>
          <p:spPr>
            <a:xfrm>
              <a:off x="3208007" y="2573466"/>
              <a:ext cx="95011" cy="85281"/>
            </a:xfrm>
            <a:custGeom>
              <a:rect b="b" l="l" r="r" t="t"/>
              <a:pathLst>
                <a:path extrusionOk="0" h="4312" w="4804">
                  <a:moveTo>
                    <a:pt x="2407" y="1"/>
                  </a:moveTo>
                  <a:cubicBezTo>
                    <a:pt x="1475" y="1"/>
                    <a:pt x="609" y="619"/>
                    <a:pt x="334" y="1554"/>
                  </a:cubicBezTo>
                  <a:cubicBezTo>
                    <a:pt x="1" y="2722"/>
                    <a:pt x="668" y="3889"/>
                    <a:pt x="1802" y="4223"/>
                  </a:cubicBezTo>
                  <a:cubicBezTo>
                    <a:pt x="2006" y="4283"/>
                    <a:pt x="2211" y="4312"/>
                    <a:pt x="2414" y="4312"/>
                  </a:cubicBezTo>
                  <a:cubicBezTo>
                    <a:pt x="3339" y="4312"/>
                    <a:pt x="4197" y="3713"/>
                    <a:pt x="4470" y="2755"/>
                  </a:cubicBezTo>
                  <a:cubicBezTo>
                    <a:pt x="4804" y="1621"/>
                    <a:pt x="4137" y="420"/>
                    <a:pt x="3003" y="87"/>
                  </a:cubicBezTo>
                  <a:cubicBezTo>
                    <a:pt x="2804" y="28"/>
                    <a:pt x="2604" y="1"/>
                    <a:pt x="2407" y="1"/>
                  </a:cubicBezTo>
                  <a:close/>
                </a:path>
              </a:pathLst>
            </a:custGeom>
            <a:solidFill>
              <a:srgbClr val="5C4F5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47"/>
            <p:cNvSpPr/>
            <p:nvPr/>
          </p:nvSpPr>
          <p:spPr>
            <a:xfrm>
              <a:off x="3227132" y="2583730"/>
              <a:ext cx="41592" cy="37241"/>
            </a:xfrm>
            <a:custGeom>
              <a:rect b="b" l="l" r="r" t="t"/>
              <a:pathLst>
                <a:path extrusionOk="0" h="1883" w="2103">
                  <a:moveTo>
                    <a:pt x="1044" y="0"/>
                  </a:moveTo>
                  <a:cubicBezTo>
                    <a:pt x="638" y="0"/>
                    <a:pt x="272" y="255"/>
                    <a:pt x="134" y="668"/>
                  </a:cubicBezTo>
                  <a:cubicBezTo>
                    <a:pt x="1" y="1169"/>
                    <a:pt x="301" y="1703"/>
                    <a:pt x="801" y="1836"/>
                  </a:cubicBezTo>
                  <a:cubicBezTo>
                    <a:pt x="896" y="1867"/>
                    <a:pt x="990" y="1882"/>
                    <a:pt x="1083" y="1882"/>
                  </a:cubicBezTo>
                  <a:cubicBezTo>
                    <a:pt x="1479" y="1882"/>
                    <a:pt x="1834" y="1608"/>
                    <a:pt x="1969" y="1202"/>
                  </a:cubicBezTo>
                  <a:cubicBezTo>
                    <a:pt x="2102" y="702"/>
                    <a:pt x="1802" y="168"/>
                    <a:pt x="1302" y="35"/>
                  </a:cubicBezTo>
                  <a:cubicBezTo>
                    <a:pt x="1215" y="12"/>
                    <a:pt x="1129" y="0"/>
                    <a:pt x="1044" y="0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47"/>
            <p:cNvSpPr/>
            <p:nvPr/>
          </p:nvSpPr>
          <p:spPr>
            <a:xfrm>
              <a:off x="3211963" y="2581100"/>
              <a:ext cx="92381" cy="77844"/>
            </a:xfrm>
            <a:custGeom>
              <a:rect b="b" l="l" r="r" t="t"/>
              <a:pathLst>
                <a:path extrusionOk="0" h="3936" w="4671">
                  <a:moveTo>
                    <a:pt x="3403" y="1"/>
                  </a:moveTo>
                  <a:cubicBezTo>
                    <a:pt x="3670" y="334"/>
                    <a:pt x="3837" y="735"/>
                    <a:pt x="3837" y="1202"/>
                  </a:cubicBezTo>
                  <a:cubicBezTo>
                    <a:pt x="3837" y="2236"/>
                    <a:pt x="2969" y="3070"/>
                    <a:pt x="1935" y="3070"/>
                  </a:cubicBezTo>
                  <a:cubicBezTo>
                    <a:pt x="968" y="3070"/>
                    <a:pt x="201" y="2369"/>
                    <a:pt x="67" y="1435"/>
                  </a:cubicBezTo>
                  <a:lnTo>
                    <a:pt x="67" y="1435"/>
                  </a:lnTo>
                  <a:cubicBezTo>
                    <a:pt x="1" y="1902"/>
                    <a:pt x="67" y="2369"/>
                    <a:pt x="301" y="2803"/>
                  </a:cubicBezTo>
                  <a:cubicBezTo>
                    <a:pt x="712" y="3533"/>
                    <a:pt x="1450" y="3935"/>
                    <a:pt x="2206" y="3935"/>
                  </a:cubicBezTo>
                  <a:cubicBezTo>
                    <a:pt x="2556" y="3935"/>
                    <a:pt x="2909" y="3849"/>
                    <a:pt x="3236" y="3670"/>
                  </a:cubicBezTo>
                  <a:cubicBezTo>
                    <a:pt x="4304" y="3103"/>
                    <a:pt x="4671" y="1769"/>
                    <a:pt x="4104" y="735"/>
                  </a:cubicBezTo>
                  <a:cubicBezTo>
                    <a:pt x="3937" y="435"/>
                    <a:pt x="3670" y="168"/>
                    <a:pt x="3403" y="1"/>
                  </a:cubicBezTo>
                  <a:close/>
                </a:path>
              </a:pathLst>
            </a:custGeom>
            <a:solidFill>
              <a:srgbClr val="77515B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47"/>
            <p:cNvSpPr/>
            <p:nvPr/>
          </p:nvSpPr>
          <p:spPr>
            <a:xfrm>
              <a:off x="2661754" y="2613436"/>
              <a:ext cx="572658" cy="290294"/>
            </a:xfrm>
            <a:custGeom>
              <a:rect b="b" l="l" r="r" t="t"/>
              <a:pathLst>
                <a:path extrusionOk="0" h="14678" w="28955">
                  <a:moveTo>
                    <a:pt x="28254" y="0"/>
                  </a:moveTo>
                  <a:lnTo>
                    <a:pt x="1" y="14544"/>
                  </a:lnTo>
                  <a:lnTo>
                    <a:pt x="101" y="14678"/>
                  </a:lnTo>
                  <a:lnTo>
                    <a:pt x="28955" y="1201"/>
                  </a:lnTo>
                  <a:lnTo>
                    <a:pt x="28254" y="0"/>
                  </a:ln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47"/>
            <p:cNvSpPr/>
            <p:nvPr/>
          </p:nvSpPr>
          <p:spPr>
            <a:xfrm>
              <a:off x="3467942" y="2698656"/>
              <a:ext cx="343733" cy="972361"/>
            </a:xfrm>
            <a:custGeom>
              <a:rect b="b" l="l" r="r" t="t"/>
              <a:pathLst>
                <a:path extrusionOk="0" h="49165" w="17380">
                  <a:moveTo>
                    <a:pt x="15109" y="1"/>
                  </a:moveTo>
                  <a:cubicBezTo>
                    <a:pt x="14891" y="1"/>
                    <a:pt x="14682" y="14"/>
                    <a:pt x="14477" y="28"/>
                  </a:cubicBezTo>
                  <a:cubicBezTo>
                    <a:pt x="13977" y="61"/>
                    <a:pt x="13510" y="161"/>
                    <a:pt x="13043" y="228"/>
                  </a:cubicBezTo>
                  <a:cubicBezTo>
                    <a:pt x="11175" y="628"/>
                    <a:pt x="9440" y="1195"/>
                    <a:pt x="7706" y="1796"/>
                  </a:cubicBezTo>
                  <a:cubicBezTo>
                    <a:pt x="5938" y="2396"/>
                    <a:pt x="4237" y="3063"/>
                    <a:pt x="2535" y="3797"/>
                  </a:cubicBezTo>
                  <a:cubicBezTo>
                    <a:pt x="2535" y="3797"/>
                    <a:pt x="2502" y="3797"/>
                    <a:pt x="2502" y="3831"/>
                  </a:cubicBezTo>
                  <a:cubicBezTo>
                    <a:pt x="1968" y="4064"/>
                    <a:pt x="1768" y="4698"/>
                    <a:pt x="2002" y="5232"/>
                  </a:cubicBezTo>
                  <a:cubicBezTo>
                    <a:pt x="2192" y="5589"/>
                    <a:pt x="2553" y="5810"/>
                    <a:pt x="2938" y="5810"/>
                  </a:cubicBezTo>
                  <a:cubicBezTo>
                    <a:pt x="3092" y="5810"/>
                    <a:pt x="3250" y="5775"/>
                    <a:pt x="3403" y="5699"/>
                  </a:cubicBezTo>
                  <a:cubicBezTo>
                    <a:pt x="5037" y="4931"/>
                    <a:pt x="6672" y="4197"/>
                    <a:pt x="8340" y="3530"/>
                  </a:cubicBezTo>
                  <a:cubicBezTo>
                    <a:pt x="10007" y="2863"/>
                    <a:pt x="11709" y="2229"/>
                    <a:pt x="13410" y="1829"/>
                  </a:cubicBezTo>
                  <a:cubicBezTo>
                    <a:pt x="13810" y="1729"/>
                    <a:pt x="14244" y="1629"/>
                    <a:pt x="14644" y="1596"/>
                  </a:cubicBezTo>
                  <a:cubicBezTo>
                    <a:pt x="14879" y="1557"/>
                    <a:pt x="15124" y="1540"/>
                    <a:pt x="15342" y="1540"/>
                  </a:cubicBezTo>
                  <a:cubicBezTo>
                    <a:pt x="15495" y="1540"/>
                    <a:pt x="15634" y="1548"/>
                    <a:pt x="15745" y="1562"/>
                  </a:cubicBezTo>
                  <a:cubicBezTo>
                    <a:pt x="15841" y="1586"/>
                    <a:pt x="15885" y="1628"/>
                    <a:pt x="15903" y="1636"/>
                  </a:cubicBezTo>
                  <a:lnTo>
                    <a:pt x="15903" y="1636"/>
                  </a:lnTo>
                  <a:cubicBezTo>
                    <a:pt x="15907" y="1659"/>
                    <a:pt x="15912" y="1698"/>
                    <a:pt x="15912" y="1762"/>
                  </a:cubicBezTo>
                  <a:cubicBezTo>
                    <a:pt x="15878" y="2063"/>
                    <a:pt x="15745" y="2496"/>
                    <a:pt x="15578" y="2897"/>
                  </a:cubicBezTo>
                  <a:cubicBezTo>
                    <a:pt x="14944" y="4531"/>
                    <a:pt x="14110" y="6166"/>
                    <a:pt x="13310" y="7767"/>
                  </a:cubicBezTo>
                  <a:cubicBezTo>
                    <a:pt x="11642" y="10969"/>
                    <a:pt x="9841" y="14138"/>
                    <a:pt x="8006" y="17273"/>
                  </a:cubicBezTo>
                  <a:cubicBezTo>
                    <a:pt x="6205" y="20409"/>
                    <a:pt x="4337" y="23545"/>
                    <a:pt x="2435" y="26647"/>
                  </a:cubicBezTo>
                  <a:cubicBezTo>
                    <a:pt x="2402" y="26714"/>
                    <a:pt x="2402" y="26747"/>
                    <a:pt x="2369" y="26814"/>
                  </a:cubicBezTo>
                  <a:cubicBezTo>
                    <a:pt x="1802" y="30583"/>
                    <a:pt x="1234" y="34386"/>
                    <a:pt x="701" y="38188"/>
                  </a:cubicBezTo>
                  <a:cubicBezTo>
                    <a:pt x="467" y="40090"/>
                    <a:pt x="200" y="41991"/>
                    <a:pt x="34" y="43893"/>
                  </a:cubicBezTo>
                  <a:cubicBezTo>
                    <a:pt x="0" y="44159"/>
                    <a:pt x="0" y="44393"/>
                    <a:pt x="0" y="44660"/>
                  </a:cubicBezTo>
                  <a:cubicBezTo>
                    <a:pt x="0" y="44693"/>
                    <a:pt x="0" y="44726"/>
                    <a:pt x="0" y="44760"/>
                  </a:cubicBezTo>
                  <a:cubicBezTo>
                    <a:pt x="0" y="44793"/>
                    <a:pt x="34" y="44927"/>
                    <a:pt x="34" y="44927"/>
                  </a:cubicBezTo>
                  <a:lnTo>
                    <a:pt x="134" y="45127"/>
                  </a:lnTo>
                  <a:cubicBezTo>
                    <a:pt x="167" y="45227"/>
                    <a:pt x="234" y="45360"/>
                    <a:pt x="300" y="45460"/>
                  </a:cubicBezTo>
                  <a:cubicBezTo>
                    <a:pt x="534" y="45894"/>
                    <a:pt x="801" y="46294"/>
                    <a:pt x="1068" y="46695"/>
                  </a:cubicBezTo>
                  <a:cubicBezTo>
                    <a:pt x="1601" y="47495"/>
                    <a:pt x="2135" y="48296"/>
                    <a:pt x="2702" y="49063"/>
                  </a:cubicBezTo>
                  <a:cubicBezTo>
                    <a:pt x="2745" y="49128"/>
                    <a:pt x="2830" y="49164"/>
                    <a:pt x="2912" y="49164"/>
                  </a:cubicBezTo>
                  <a:cubicBezTo>
                    <a:pt x="2956" y="49164"/>
                    <a:pt x="3000" y="49153"/>
                    <a:pt x="3036" y="49130"/>
                  </a:cubicBezTo>
                  <a:cubicBezTo>
                    <a:pt x="3169" y="49063"/>
                    <a:pt x="3169" y="48896"/>
                    <a:pt x="3102" y="48763"/>
                  </a:cubicBezTo>
                  <a:cubicBezTo>
                    <a:pt x="2569" y="47995"/>
                    <a:pt x="2035" y="47195"/>
                    <a:pt x="1535" y="46394"/>
                  </a:cubicBezTo>
                  <a:cubicBezTo>
                    <a:pt x="1268" y="45994"/>
                    <a:pt x="1034" y="45594"/>
                    <a:pt x="801" y="45160"/>
                  </a:cubicBezTo>
                  <a:cubicBezTo>
                    <a:pt x="734" y="45060"/>
                    <a:pt x="701" y="44960"/>
                    <a:pt x="667" y="44860"/>
                  </a:cubicBezTo>
                  <a:lnTo>
                    <a:pt x="601" y="44726"/>
                  </a:lnTo>
                  <a:cubicBezTo>
                    <a:pt x="584" y="44710"/>
                    <a:pt x="584" y="44710"/>
                    <a:pt x="588" y="44710"/>
                  </a:cubicBezTo>
                  <a:cubicBezTo>
                    <a:pt x="592" y="44710"/>
                    <a:pt x="601" y="44710"/>
                    <a:pt x="601" y="44693"/>
                  </a:cubicBezTo>
                  <a:lnTo>
                    <a:pt x="601" y="44626"/>
                  </a:lnTo>
                  <a:cubicBezTo>
                    <a:pt x="601" y="44426"/>
                    <a:pt x="601" y="44193"/>
                    <a:pt x="634" y="43959"/>
                  </a:cubicBezTo>
                  <a:cubicBezTo>
                    <a:pt x="834" y="42058"/>
                    <a:pt x="1134" y="40190"/>
                    <a:pt x="1435" y="38289"/>
                  </a:cubicBezTo>
                  <a:cubicBezTo>
                    <a:pt x="1997" y="34547"/>
                    <a:pt x="2626" y="30773"/>
                    <a:pt x="3288" y="27032"/>
                  </a:cubicBezTo>
                  <a:lnTo>
                    <a:pt x="3288" y="27032"/>
                  </a:lnTo>
                  <a:cubicBezTo>
                    <a:pt x="5205" y="23990"/>
                    <a:pt x="7122" y="20915"/>
                    <a:pt x="8973" y="17841"/>
                  </a:cubicBezTo>
                  <a:cubicBezTo>
                    <a:pt x="10841" y="14705"/>
                    <a:pt x="12709" y="11569"/>
                    <a:pt x="14477" y="8367"/>
                  </a:cubicBezTo>
                  <a:cubicBezTo>
                    <a:pt x="15345" y="6766"/>
                    <a:pt x="16178" y="5165"/>
                    <a:pt x="16912" y="3397"/>
                  </a:cubicBezTo>
                  <a:cubicBezTo>
                    <a:pt x="17079" y="2963"/>
                    <a:pt x="17246" y="2530"/>
                    <a:pt x="17346" y="1929"/>
                  </a:cubicBezTo>
                  <a:cubicBezTo>
                    <a:pt x="17379" y="1629"/>
                    <a:pt x="17379" y="1162"/>
                    <a:pt x="17079" y="762"/>
                  </a:cubicBezTo>
                  <a:cubicBezTo>
                    <a:pt x="16812" y="361"/>
                    <a:pt x="16412" y="195"/>
                    <a:pt x="16112" y="128"/>
                  </a:cubicBezTo>
                  <a:cubicBezTo>
                    <a:pt x="15756" y="29"/>
                    <a:pt x="15425" y="1"/>
                    <a:pt x="15109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47"/>
            <p:cNvSpPr/>
            <p:nvPr/>
          </p:nvSpPr>
          <p:spPr>
            <a:xfrm>
              <a:off x="3105758" y="2582266"/>
              <a:ext cx="194630" cy="145523"/>
            </a:xfrm>
            <a:custGeom>
              <a:rect b="b" l="l" r="r" t="t"/>
              <a:pathLst>
                <a:path extrusionOk="0" h="7358" w="9841">
                  <a:moveTo>
                    <a:pt x="6013" y="1"/>
                  </a:moveTo>
                  <a:cubicBezTo>
                    <a:pt x="5933" y="1"/>
                    <a:pt x="5852" y="3"/>
                    <a:pt x="5771" y="9"/>
                  </a:cubicBezTo>
                  <a:cubicBezTo>
                    <a:pt x="3736" y="175"/>
                    <a:pt x="0" y="2244"/>
                    <a:pt x="134" y="4278"/>
                  </a:cubicBezTo>
                  <a:cubicBezTo>
                    <a:pt x="292" y="6208"/>
                    <a:pt x="3869" y="7358"/>
                    <a:pt x="5946" y="7358"/>
                  </a:cubicBezTo>
                  <a:cubicBezTo>
                    <a:pt x="6059" y="7358"/>
                    <a:pt x="6168" y="7354"/>
                    <a:pt x="6271" y="7347"/>
                  </a:cubicBezTo>
                  <a:cubicBezTo>
                    <a:pt x="8306" y="7214"/>
                    <a:pt x="9841" y="5446"/>
                    <a:pt x="9674" y="3411"/>
                  </a:cubicBezTo>
                  <a:cubicBezTo>
                    <a:pt x="9546" y="1491"/>
                    <a:pt x="7913" y="1"/>
                    <a:pt x="601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47"/>
            <p:cNvSpPr/>
            <p:nvPr/>
          </p:nvSpPr>
          <p:spPr>
            <a:xfrm>
              <a:off x="3107063" y="2612111"/>
              <a:ext cx="193325" cy="118111"/>
            </a:xfrm>
            <a:custGeom>
              <a:rect b="b" l="l" r="r" t="t"/>
              <a:pathLst>
                <a:path extrusionOk="0" h="5972" w="9775">
                  <a:moveTo>
                    <a:pt x="9608" y="1902"/>
                  </a:moveTo>
                  <a:cubicBezTo>
                    <a:pt x="9574" y="1335"/>
                    <a:pt x="9408" y="768"/>
                    <a:pt x="9107" y="301"/>
                  </a:cubicBezTo>
                  <a:cubicBezTo>
                    <a:pt x="8740" y="1402"/>
                    <a:pt x="7540" y="1802"/>
                    <a:pt x="6172" y="1635"/>
                  </a:cubicBezTo>
                  <a:cubicBezTo>
                    <a:pt x="5038" y="1468"/>
                    <a:pt x="4337" y="735"/>
                    <a:pt x="3337" y="268"/>
                  </a:cubicBezTo>
                  <a:cubicBezTo>
                    <a:pt x="2903" y="67"/>
                    <a:pt x="2436" y="1"/>
                    <a:pt x="1969" y="1"/>
                  </a:cubicBezTo>
                  <a:cubicBezTo>
                    <a:pt x="835" y="801"/>
                    <a:pt x="1" y="1802"/>
                    <a:pt x="68" y="2769"/>
                  </a:cubicBezTo>
                  <a:cubicBezTo>
                    <a:pt x="234" y="4804"/>
                    <a:pt x="4204" y="5972"/>
                    <a:pt x="6205" y="5838"/>
                  </a:cubicBezTo>
                  <a:cubicBezTo>
                    <a:pt x="8240" y="5705"/>
                    <a:pt x="9775" y="3937"/>
                    <a:pt x="9608" y="1902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47"/>
            <p:cNvSpPr/>
            <p:nvPr/>
          </p:nvSpPr>
          <p:spPr>
            <a:xfrm>
              <a:off x="3100477" y="2589248"/>
              <a:ext cx="95011" cy="85281"/>
            </a:xfrm>
            <a:custGeom>
              <a:rect b="b" l="l" r="r" t="t"/>
              <a:pathLst>
                <a:path extrusionOk="0" h="4312" w="4804">
                  <a:moveTo>
                    <a:pt x="2390" y="1"/>
                  </a:moveTo>
                  <a:cubicBezTo>
                    <a:pt x="1465" y="1"/>
                    <a:pt x="608" y="599"/>
                    <a:pt x="334" y="1557"/>
                  </a:cubicBezTo>
                  <a:cubicBezTo>
                    <a:pt x="0" y="2691"/>
                    <a:pt x="667" y="3892"/>
                    <a:pt x="1802" y="4226"/>
                  </a:cubicBezTo>
                  <a:cubicBezTo>
                    <a:pt x="2000" y="4284"/>
                    <a:pt x="2200" y="4312"/>
                    <a:pt x="2398" y="4312"/>
                  </a:cubicBezTo>
                  <a:cubicBezTo>
                    <a:pt x="3329" y="4312"/>
                    <a:pt x="4195" y="3694"/>
                    <a:pt x="4470" y="2758"/>
                  </a:cubicBezTo>
                  <a:cubicBezTo>
                    <a:pt x="4804" y="1624"/>
                    <a:pt x="4137" y="423"/>
                    <a:pt x="3002" y="89"/>
                  </a:cubicBezTo>
                  <a:cubicBezTo>
                    <a:pt x="2799" y="29"/>
                    <a:pt x="2593" y="1"/>
                    <a:pt x="2390" y="1"/>
                  </a:cubicBezTo>
                  <a:close/>
                </a:path>
              </a:pathLst>
            </a:custGeom>
            <a:solidFill>
              <a:srgbClr val="5C4F5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47"/>
            <p:cNvSpPr/>
            <p:nvPr/>
          </p:nvSpPr>
          <p:spPr>
            <a:xfrm>
              <a:off x="3119602" y="2599315"/>
              <a:ext cx="41592" cy="37241"/>
            </a:xfrm>
            <a:custGeom>
              <a:rect b="b" l="l" r="r" t="t"/>
              <a:pathLst>
                <a:path extrusionOk="0" h="1883" w="2103">
                  <a:moveTo>
                    <a:pt x="1021" y="1"/>
                  </a:moveTo>
                  <a:cubicBezTo>
                    <a:pt x="624" y="1"/>
                    <a:pt x="269" y="275"/>
                    <a:pt x="134" y="681"/>
                  </a:cubicBezTo>
                  <a:cubicBezTo>
                    <a:pt x="1" y="1181"/>
                    <a:pt x="301" y="1682"/>
                    <a:pt x="801" y="1849"/>
                  </a:cubicBezTo>
                  <a:cubicBezTo>
                    <a:pt x="888" y="1872"/>
                    <a:pt x="974" y="1883"/>
                    <a:pt x="1059" y="1883"/>
                  </a:cubicBezTo>
                  <a:cubicBezTo>
                    <a:pt x="1465" y="1883"/>
                    <a:pt x="1831" y="1629"/>
                    <a:pt x="1969" y="1215"/>
                  </a:cubicBezTo>
                  <a:cubicBezTo>
                    <a:pt x="2102" y="714"/>
                    <a:pt x="1802" y="181"/>
                    <a:pt x="1302" y="47"/>
                  </a:cubicBezTo>
                  <a:cubicBezTo>
                    <a:pt x="1207" y="16"/>
                    <a:pt x="1113" y="1"/>
                    <a:pt x="1021" y="1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47"/>
            <p:cNvSpPr/>
            <p:nvPr/>
          </p:nvSpPr>
          <p:spPr>
            <a:xfrm>
              <a:off x="3104433" y="2596289"/>
              <a:ext cx="92381" cy="78141"/>
            </a:xfrm>
            <a:custGeom>
              <a:rect b="b" l="l" r="r" t="t"/>
              <a:pathLst>
                <a:path extrusionOk="0" h="3951" w="4671">
                  <a:moveTo>
                    <a:pt x="3403" y="0"/>
                  </a:moveTo>
                  <a:cubicBezTo>
                    <a:pt x="3670" y="334"/>
                    <a:pt x="3837" y="767"/>
                    <a:pt x="3837" y="1234"/>
                  </a:cubicBezTo>
                  <a:cubicBezTo>
                    <a:pt x="3837" y="2248"/>
                    <a:pt x="3003" y="3070"/>
                    <a:pt x="1995" y="3070"/>
                  </a:cubicBezTo>
                  <a:cubicBezTo>
                    <a:pt x="1975" y="3070"/>
                    <a:pt x="1955" y="3070"/>
                    <a:pt x="1935" y="3069"/>
                  </a:cubicBezTo>
                  <a:cubicBezTo>
                    <a:pt x="968" y="3069"/>
                    <a:pt x="201" y="2368"/>
                    <a:pt x="67" y="1468"/>
                  </a:cubicBezTo>
                  <a:lnTo>
                    <a:pt x="67" y="1468"/>
                  </a:lnTo>
                  <a:cubicBezTo>
                    <a:pt x="0" y="1901"/>
                    <a:pt x="67" y="2402"/>
                    <a:pt x="301" y="2835"/>
                  </a:cubicBezTo>
                  <a:cubicBezTo>
                    <a:pt x="710" y="3540"/>
                    <a:pt x="1444" y="3950"/>
                    <a:pt x="2198" y="3950"/>
                  </a:cubicBezTo>
                  <a:cubicBezTo>
                    <a:pt x="2550" y="3950"/>
                    <a:pt x="2907" y="3861"/>
                    <a:pt x="3236" y="3669"/>
                  </a:cubicBezTo>
                  <a:cubicBezTo>
                    <a:pt x="4304" y="3102"/>
                    <a:pt x="4670" y="1801"/>
                    <a:pt x="4103" y="767"/>
                  </a:cubicBezTo>
                  <a:cubicBezTo>
                    <a:pt x="3937" y="434"/>
                    <a:pt x="3670" y="200"/>
                    <a:pt x="3403" y="0"/>
                  </a:cubicBezTo>
                  <a:close/>
                </a:path>
              </a:pathLst>
            </a:custGeom>
            <a:solidFill>
              <a:srgbClr val="77515B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47"/>
            <p:cNvSpPr/>
            <p:nvPr/>
          </p:nvSpPr>
          <p:spPr>
            <a:xfrm>
              <a:off x="3144680" y="2609777"/>
              <a:ext cx="481602" cy="342250"/>
            </a:xfrm>
            <a:custGeom>
              <a:rect b="b" l="l" r="r" t="t"/>
              <a:pathLst>
                <a:path extrusionOk="0" h="17305" w="24351">
                  <a:moveTo>
                    <a:pt x="14261" y="0"/>
                  </a:moveTo>
                  <a:cubicBezTo>
                    <a:pt x="9762" y="0"/>
                    <a:pt x="2057" y="3053"/>
                    <a:pt x="1101" y="6356"/>
                  </a:cubicBezTo>
                  <a:cubicBezTo>
                    <a:pt x="0" y="10126"/>
                    <a:pt x="8139" y="15830"/>
                    <a:pt x="11942" y="16931"/>
                  </a:cubicBezTo>
                  <a:cubicBezTo>
                    <a:pt x="12773" y="17181"/>
                    <a:pt x="13734" y="17304"/>
                    <a:pt x="14738" y="17304"/>
                  </a:cubicBezTo>
                  <a:cubicBezTo>
                    <a:pt x="18290" y="17304"/>
                    <a:pt x="22392" y="15759"/>
                    <a:pt x="23250" y="12794"/>
                  </a:cubicBezTo>
                  <a:cubicBezTo>
                    <a:pt x="24351" y="8992"/>
                    <a:pt x="19848" y="1320"/>
                    <a:pt x="16045" y="219"/>
                  </a:cubicBezTo>
                  <a:cubicBezTo>
                    <a:pt x="15546" y="70"/>
                    <a:pt x="14940" y="0"/>
                    <a:pt x="1426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47"/>
            <p:cNvSpPr/>
            <p:nvPr/>
          </p:nvSpPr>
          <p:spPr>
            <a:xfrm>
              <a:off x="3285198" y="2609480"/>
              <a:ext cx="205192" cy="46912"/>
            </a:xfrm>
            <a:custGeom>
              <a:rect b="b" l="l" r="r" t="t"/>
              <a:pathLst>
                <a:path extrusionOk="0" h="2372" w="10375">
                  <a:moveTo>
                    <a:pt x="7306" y="0"/>
                  </a:moveTo>
                  <a:cubicBezTo>
                    <a:pt x="5237" y="0"/>
                    <a:pt x="2502" y="634"/>
                    <a:pt x="0" y="1635"/>
                  </a:cubicBezTo>
                  <a:cubicBezTo>
                    <a:pt x="100" y="1701"/>
                    <a:pt x="200" y="1735"/>
                    <a:pt x="334" y="1768"/>
                  </a:cubicBezTo>
                  <a:cubicBezTo>
                    <a:pt x="458" y="1789"/>
                    <a:pt x="589" y="1797"/>
                    <a:pt x="723" y="1797"/>
                  </a:cubicBezTo>
                  <a:cubicBezTo>
                    <a:pt x="1021" y="1797"/>
                    <a:pt x="1336" y="1758"/>
                    <a:pt x="1635" y="1735"/>
                  </a:cubicBezTo>
                  <a:cubicBezTo>
                    <a:pt x="2269" y="1735"/>
                    <a:pt x="2902" y="1835"/>
                    <a:pt x="3536" y="1968"/>
                  </a:cubicBezTo>
                  <a:cubicBezTo>
                    <a:pt x="4540" y="2160"/>
                    <a:pt x="5700" y="2372"/>
                    <a:pt x="6811" y="2372"/>
                  </a:cubicBezTo>
                  <a:cubicBezTo>
                    <a:pt x="8213" y="2372"/>
                    <a:pt x="9537" y="2036"/>
                    <a:pt x="10374" y="901"/>
                  </a:cubicBezTo>
                  <a:cubicBezTo>
                    <a:pt x="9874" y="601"/>
                    <a:pt x="9407" y="367"/>
                    <a:pt x="8940" y="234"/>
                  </a:cubicBezTo>
                  <a:cubicBezTo>
                    <a:pt x="8540" y="100"/>
                    <a:pt x="8106" y="34"/>
                    <a:pt x="7606" y="34"/>
                  </a:cubicBezTo>
                  <a:cubicBezTo>
                    <a:pt x="7579" y="88"/>
                    <a:pt x="7529" y="143"/>
                    <a:pt x="7457" y="143"/>
                  </a:cubicBezTo>
                  <a:cubicBezTo>
                    <a:pt x="7441" y="143"/>
                    <a:pt x="7424" y="140"/>
                    <a:pt x="7406" y="134"/>
                  </a:cubicBezTo>
                  <a:cubicBezTo>
                    <a:pt x="7339" y="100"/>
                    <a:pt x="7306" y="67"/>
                    <a:pt x="7306" y="0"/>
                  </a:cubicBezTo>
                  <a:close/>
                </a:path>
              </a:pathLst>
            </a:custGeom>
            <a:solidFill>
              <a:srgbClr val="88434E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47"/>
            <p:cNvSpPr/>
            <p:nvPr/>
          </p:nvSpPr>
          <p:spPr>
            <a:xfrm>
              <a:off x="3144680" y="2665549"/>
              <a:ext cx="474363" cy="301508"/>
            </a:xfrm>
            <a:custGeom>
              <a:rect b="b" l="l" r="r" t="t"/>
              <a:pathLst>
                <a:path extrusionOk="0" h="15245" w="23985">
                  <a:moveTo>
                    <a:pt x="19981" y="468"/>
                  </a:moveTo>
                  <a:cubicBezTo>
                    <a:pt x="18347" y="301"/>
                    <a:pt x="16679" y="368"/>
                    <a:pt x="15278" y="1201"/>
                  </a:cubicBezTo>
                  <a:cubicBezTo>
                    <a:pt x="13777" y="2102"/>
                    <a:pt x="13210" y="3603"/>
                    <a:pt x="12576" y="5138"/>
                  </a:cubicBezTo>
                  <a:cubicBezTo>
                    <a:pt x="11875" y="6772"/>
                    <a:pt x="10374" y="8607"/>
                    <a:pt x="8373" y="8407"/>
                  </a:cubicBezTo>
                  <a:cubicBezTo>
                    <a:pt x="6939" y="8273"/>
                    <a:pt x="6171" y="6872"/>
                    <a:pt x="5704" y="5671"/>
                  </a:cubicBezTo>
                  <a:cubicBezTo>
                    <a:pt x="5037" y="3870"/>
                    <a:pt x="4804" y="1902"/>
                    <a:pt x="4637" y="1"/>
                  </a:cubicBezTo>
                  <a:cubicBezTo>
                    <a:pt x="2836" y="1035"/>
                    <a:pt x="1468" y="2269"/>
                    <a:pt x="1101" y="3536"/>
                  </a:cubicBezTo>
                  <a:cubicBezTo>
                    <a:pt x="0" y="7306"/>
                    <a:pt x="8139" y="13010"/>
                    <a:pt x="11942" y="14111"/>
                  </a:cubicBezTo>
                  <a:cubicBezTo>
                    <a:pt x="15711" y="15245"/>
                    <a:pt x="22149" y="13777"/>
                    <a:pt x="23250" y="9974"/>
                  </a:cubicBezTo>
                  <a:cubicBezTo>
                    <a:pt x="23984" y="7506"/>
                    <a:pt x="22283" y="3370"/>
                    <a:pt x="19981" y="468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47"/>
            <p:cNvSpPr/>
            <p:nvPr/>
          </p:nvSpPr>
          <p:spPr>
            <a:xfrm>
              <a:off x="3383492" y="2709712"/>
              <a:ext cx="297552" cy="266878"/>
            </a:xfrm>
            <a:custGeom>
              <a:rect b="b" l="l" r="r" t="t"/>
              <a:pathLst>
                <a:path extrusionOk="0" h="13494" w="15045">
                  <a:moveTo>
                    <a:pt x="7522" y="0"/>
                  </a:moveTo>
                  <a:cubicBezTo>
                    <a:pt x="4606" y="0"/>
                    <a:pt x="1920" y="1904"/>
                    <a:pt x="1068" y="4873"/>
                  </a:cubicBezTo>
                  <a:cubicBezTo>
                    <a:pt x="1" y="8442"/>
                    <a:pt x="2069" y="12178"/>
                    <a:pt x="5638" y="13212"/>
                  </a:cubicBezTo>
                  <a:cubicBezTo>
                    <a:pt x="6275" y="13403"/>
                    <a:pt x="6919" y="13493"/>
                    <a:pt x="7552" y="13493"/>
                  </a:cubicBezTo>
                  <a:cubicBezTo>
                    <a:pt x="10466" y="13493"/>
                    <a:pt x="13161" y="11574"/>
                    <a:pt x="14011" y="8642"/>
                  </a:cubicBezTo>
                  <a:cubicBezTo>
                    <a:pt x="15045" y="5039"/>
                    <a:pt x="13010" y="1303"/>
                    <a:pt x="9407" y="269"/>
                  </a:cubicBezTo>
                  <a:cubicBezTo>
                    <a:pt x="8779" y="87"/>
                    <a:pt x="8145" y="0"/>
                    <a:pt x="7522" y="0"/>
                  </a:cubicBezTo>
                  <a:close/>
                </a:path>
              </a:pathLst>
            </a:custGeom>
            <a:solidFill>
              <a:srgbClr val="3D2B2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47"/>
            <p:cNvSpPr/>
            <p:nvPr/>
          </p:nvSpPr>
          <p:spPr>
            <a:xfrm>
              <a:off x="3383492" y="2746043"/>
              <a:ext cx="291619" cy="230309"/>
            </a:xfrm>
            <a:custGeom>
              <a:rect b="b" l="l" r="r" t="t"/>
              <a:pathLst>
                <a:path extrusionOk="0" h="11645" w="14745">
                  <a:moveTo>
                    <a:pt x="12176" y="0"/>
                  </a:moveTo>
                  <a:cubicBezTo>
                    <a:pt x="10942" y="234"/>
                    <a:pt x="9774" y="634"/>
                    <a:pt x="8773" y="1368"/>
                  </a:cubicBezTo>
                  <a:cubicBezTo>
                    <a:pt x="7372" y="2369"/>
                    <a:pt x="6505" y="3903"/>
                    <a:pt x="5771" y="5404"/>
                  </a:cubicBezTo>
                  <a:cubicBezTo>
                    <a:pt x="5722" y="5453"/>
                    <a:pt x="5674" y="5484"/>
                    <a:pt x="5625" y="5484"/>
                  </a:cubicBezTo>
                  <a:cubicBezTo>
                    <a:pt x="5607" y="5484"/>
                    <a:pt x="5589" y="5480"/>
                    <a:pt x="5571" y="5471"/>
                  </a:cubicBezTo>
                  <a:cubicBezTo>
                    <a:pt x="3036" y="5037"/>
                    <a:pt x="2469" y="2669"/>
                    <a:pt x="2536" y="400"/>
                  </a:cubicBezTo>
                  <a:lnTo>
                    <a:pt x="2536" y="400"/>
                  </a:lnTo>
                  <a:cubicBezTo>
                    <a:pt x="1869" y="1134"/>
                    <a:pt x="1335" y="2002"/>
                    <a:pt x="1068" y="3036"/>
                  </a:cubicBezTo>
                  <a:cubicBezTo>
                    <a:pt x="1" y="6605"/>
                    <a:pt x="2069" y="10341"/>
                    <a:pt x="5638" y="11375"/>
                  </a:cubicBezTo>
                  <a:cubicBezTo>
                    <a:pt x="6267" y="11557"/>
                    <a:pt x="6902" y="11644"/>
                    <a:pt x="7528" y="11644"/>
                  </a:cubicBezTo>
                  <a:cubicBezTo>
                    <a:pt x="10451" y="11644"/>
                    <a:pt x="13159" y="9745"/>
                    <a:pt x="14011" y="6805"/>
                  </a:cubicBezTo>
                  <a:cubicBezTo>
                    <a:pt x="14744" y="4270"/>
                    <a:pt x="13944" y="1701"/>
                    <a:pt x="12176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47"/>
            <p:cNvSpPr/>
            <p:nvPr/>
          </p:nvSpPr>
          <p:spPr>
            <a:xfrm>
              <a:off x="2471100" y="2811348"/>
              <a:ext cx="976415" cy="880099"/>
            </a:xfrm>
            <a:custGeom>
              <a:rect b="b" l="l" r="r" t="t"/>
              <a:pathLst>
                <a:path extrusionOk="0" h="44500" w="49370">
                  <a:moveTo>
                    <a:pt x="6807" y="43741"/>
                  </a:moveTo>
                  <a:lnTo>
                    <a:pt x="6807" y="43741"/>
                  </a:lnTo>
                  <a:cubicBezTo>
                    <a:pt x="6805" y="43747"/>
                    <a:pt x="6805" y="43755"/>
                    <a:pt x="6805" y="43765"/>
                  </a:cubicBezTo>
                  <a:cubicBezTo>
                    <a:pt x="6784" y="43765"/>
                    <a:pt x="6790" y="43751"/>
                    <a:pt x="6807" y="43741"/>
                  </a:cubicBezTo>
                  <a:close/>
                  <a:moveTo>
                    <a:pt x="39028" y="1"/>
                  </a:moveTo>
                  <a:cubicBezTo>
                    <a:pt x="37527" y="1"/>
                    <a:pt x="36026" y="34"/>
                    <a:pt x="34525" y="101"/>
                  </a:cubicBezTo>
                  <a:cubicBezTo>
                    <a:pt x="33758" y="167"/>
                    <a:pt x="32991" y="234"/>
                    <a:pt x="32224" y="334"/>
                  </a:cubicBezTo>
                  <a:cubicBezTo>
                    <a:pt x="31490" y="401"/>
                    <a:pt x="30723" y="534"/>
                    <a:pt x="29922" y="734"/>
                  </a:cubicBezTo>
                  <a:lnTo>
                    <a:pt x="29355" y="868"/>
                  </a:lnTo>
                  <a:cubicBezTo>
                    <a:pt x="29155" y="935"/>
                    <a:pt x="28955" y="1001"/>
                    <a:pt x="28754" y="1101"/>
                  </a:cubicBezTo>
                  <a:lnTo>
                    <a:pt x="28421" y="1235"/>
                  </a:lnTo>
                  <a:cubicBezTo>
                    <a:pt x="28321" y="1268"/>
                    <a:pt x="28221" y="1301"/>
                    <a:pt x="28121" y="1368"/>
                  </a:cubicBezTo>
                  <a:lnTo>
                    <a:pt x="27820" y="1568"/>
                  </a:lnTo>
                  <a:cubicBezTo>
                    <a:pt x="27720" y="1635"/>
                    <a:pt x="27620" y="1702"/>
                    <a:pt x="27520" y="1768"/>
                  </a:cubicBezTo>
                  <a:cubicBezTo>
                    <a:pt x="26820" y="2369"/>
                    <a:pt x="26319" y="3036"/>
                    <a:pt x="25886" y="3703"/>
                  </a:cubicBezTo>
                  <a:cubicBezTo>
                    <a:pt x="25085" y="5104"/>
                    <a:pt x="24551" y="6539"/>
                    <a:pt x="24051" y="7973"/>
                  </a:cubicBezTo>
                  <a:cubicBezTo>
                    <a:pt x="23152" y="10869"/>
                    <a:pt x="22553" y="13765"/>
                    <a:pt x="22119" y="16727"/>
                  </a:cubicBezTo>
                  <a:lnTo>
                    <a:pt x="22119" y="16727"/>
                  </a:lnTo>
                  <a:cubicBezTo>
                    <a:pt x="19149" y="22271"/>
                    <a:pt x="16146" y="27814"/>
                    <a:pt x="13110" y="33324"/>
                  </a:cubicBezTo>
                  <a:cubicBezTo>
                    <a:pt x="11542" y="36093"/>
                    <a:pt x="9974" y="38895"/>
                    <a:pt x="8307" y="41564"/>
                  </a:cubicBezTo>
                  <a:cubicBezTo>
                    <a:pt x="7906" y="42231"/>
                    <a:pt x="7473" y="42931"/>
                    <a:pt x="7006" y="43498"/>
                  </a:cubicBezTo>
                  <a:cubicBezTo>
                    <a:pt x="6972" y="43565"/>
                    <a:pt x="6906" y="43665"/>
                    <a:pt x="6839" y="43698"/>
                  </a:cubicBezTo>
                  <a:cubicBezTo>
                    <a:pt x="6822" y="43715"/>
                    <a:pt x="6814" y="43723"/>
                    <a:pt x="6810" y="43732"/>
                  </a:cubicBezTo>
                  <a:lnTo>
                    <a:pt x="6810" y="43732"/>
                  </a:lnTo>
                  <a:cubicBezTo>
                    <a:pt x="6653" y="43728"/>
                    <a:pt x="6494" y="43698"/>
                    <a:pt x="6305" y="43698"/>
                  </a:cubicBezTo>
                  <a:cubicBezTo>
                    <a:pt x="5905" y="43665"/>
                    <a:pt x="5538" y="43598"/>
                    <a:pt x="5138" y="43565"/>
                  </a:cubicBezTo>
                  <a:cubicBezTo>
                    <a:pt x="3570" y="43332"/>
                    <a:pt x="2002" y="43031"/>
                    <a:pt x="468" y="42698"/>
                  </a:cubicBezTo>
                  <a:cubicBezTo>
                    <a:pt x="447" y="42694"/>
                    <a:pt x="426" y="42693"/>
                    <a:pt x="406" y="42693"/>
                  </a:cubicBezTo>
                  <a:cubicBezTo>
                    <a:pt x="234" y="42693"/>
                    <a:pt x="97" y="42815"/>
                    <a:pt x="67" y="42965"/>
                  </a:cubicBezTo>
                  <a:cubicBezTo>
                    <a:pt x="1" y="43165"/>
                    <a:pt x="134" y="43332"/>
                    <a:pt x="334" y="43365"/>
                  </a:cubicBezTo>
                  <a:cubicBezTo>
                    <a:pt x="1869" y="43732"/>
                    <a:pt x="3436" y="44032"/>
                    <a:pt x="5038" y="44299"/>
                  </a:cubicBezTo>
                  <a:cubicBezTo>
                    <a:pt x="5438" y="44366"/>
                    <a:pt x="5805" y="44432"/>
                    <a:pt x="6238" y="44466"/>
                  </a:cubicBezTo>
                  <a:cubicBezTo>
                    <a:pt x="6439" y="44499"/>
                    <a:pt x="6639" y="44499"/>
                    <a:pt x="6872" y="44499"/>
                  </a:cubicBezTo>
                  <a:lnTo>
                    <a:pt x="6972" y="44499"/>
                  </a:lnTo>
                  <a:cubicBezTo>
                    <a:pt x="7039" y="44499"/>
                    <a:pt x="7072" y="44466"/>
                    <a:pt x="7106" y="44466"/>
                  </a:cubicBezTo>
                  <a:cubicBezTo>
                    <a:pt x="7172" y="44432"/>
                    <a:pt x="7206" y="44432"/>
                    <a:pt x="7206" y="44432"/>
                  </a:cubicBezTo>
                  <a:cubicBezTo>
                    <a:pt x="7272" y="44366"/>
                    <a:pt x="7339" y="44299"/>
                    <a:pt x="7406" y="44266"/>
                  </a:cubicBezTo>
                  <a:cubicBezTo>
                    <a:pt x="7473" y="44199"/>
                    <a:pt x="7539" y="44099"/>
                    <a:pt x="7639" y="44032"/>
                  </a:cubicBezTo>
                  <a:cubicBezTo>
                    <a:pt x="8173" y="43365"/>
                    <a:pt x="8573" y="42698"/>
                    <a:pt x="9007" y="42031"/>
                  </a:cubicBezTo>
                  <a:cubicBezTo>
                    <a:pt x="10742" y="39329"/>
                    <a:pt x="12343" y="36560"/>
                    <a:pt x="13944" y="33791"/>
                  </a:cubicBezTo>
                  <a:cubicBezTo>
                    <a:pt x="17113" y="28287"/>
                    <a:pt x="20215" y="22717"/>
                    <a:pt x="23317" y="17146"/>
                  </a:cubicBezTo>
                  <a:cubicBezTo>
                    <a:pt x="23351" y="17079"/>
                    <a:pt x="23351" y="17013"/>
                    <a:pt x="23384" y="16946"/>
                  </a:cubicBezTo>
                  <a:cubicBezTo>
                    <a:pt x="23617" y="15512"/>
                    <a:pt x="23951" y="14077"/>
                    <a:pt x="24318" y="12643"/>
                  </a:cubicBezTo>
                  <a:cubicBezTo>
                    <a:pt x="24685" y="11242"/>
                    <a:pt x="25085" y="9841"/>
                    <a:pt x="25619" y="8507"/>
                  </a:cubicBezTo>
                  <a:cubicBezTo>
                    <a:pt x="26119" y="7139"/>
                    <a:pt x="26686" y="5838"/>
                    <a:pt x="27454" y="4704"/>
                  </a:cubicBezTo>
                  <a:cubicBezTo>
                    <a:pt x="27820" y="4137"/>
                    <a:pt x="28254" y="3636"/>
                    <a:pt x="28721" y="3303"/>
                  </a:cubicBezTo>
                  <a:cubicBezTo>
                    <a:pt x="28754" y="3270"/>
                    <a:pt x="28821" y="3236"/>
                    <a:pt x="28888" y="3203"/>
                  </a:cubicBezTo>
                  <a:lnTo>
                    <a:pt x="29055" y="3103"/>
                  </a:lnTo>
                  <a:cubicBezTo>
                    <a:pt x="29088" y="3069"/>
                    <a:pt x="29155" y="3036"/>
                    <a:pt x="29221" y="3036"/>
                  </a:cubicBezTo>
                  <a:lnTo>
                    <a:pt x="29422" y="2936"/>
                  </a:lnTo>
                  <a:lnTo>
                    <a:pt x="29889" y="2803"/>
                  </a:lnTo>
                  <a:lnTo>
                    <a:pt x="30389" y="2702"/>
                  </a:lnTo>
                  <a:cubicBezTo>
                    <a:pt x="31723" y="2469"/>
                    <a:pt x="33158" y="2369"/>
                    <a:pt x="34592" y="2369"/>
                  </a:cubicBezTo>
                  <a:cubicBezTo>
                    <a:pt x="34985" y="2360"/>
                    <a:pt x="35376" y="2356"/>
                    <a:pt x="35766" y="2356"/>
                  </a:cubicBezTo>
                  <a:cubicBezTo>
                    <a:pt x="36831" y="2356"/>
                    <a:pt x="37887" y="2387"/>
                    <a:pt x="38962" y="2436"/>
                  </a:cubicBezTo>
                  <a:cubicBezTo>
                    <a:pt x="41864" y="2569"/>
                    <a:pt x="44799" y="2836"/>
                    <a:pt x="47701" y="3169"/>
                  </a:cubicBezTo>
                  <a:lnTo>
                    <a:pt x="47768" y="3169"/>
                  </a:lnTo>
                  <a:cubicBezTo>
                    <a:pt x="47809" y="3173"/>
                    <a:pt x="47849" y="3175"/>
                    <a:pt x="47890" y="3175"/>
                  </a:cubicBezTo>
                  <a:cubicBezTo>
                    <a:pt x="48638" y="3175"/>
                    <a:pt x="49271" y="2597"/>
                    <a:pt x="49302" y="1869"/>
                  </a:cubicBezTo>
                  <a:cubicBezTo>
                    <a:pt x="49369" y="1068"/>
                    <a:pt x="48769" y="367"/>
                    <a:pt x="47968" y="334"/>
                  </a:cubicBezTo>
                  <a:cubicBezTo>
                    <a:pt x="44966" y="101"/>
                    <a:pt x="42031" y="1"/>
                    <a:pt x="39028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47"/>
            <p:cNvSpPr/>
            <p:nvPr/>
          </p:nvSpPr>
          <p:spPr>
            <a:xfrm>
              <a:off x="2916409" y="2930091"/>
              <a:ext cx="44875" cy="163639"/>
            </a:xfrm>
            <a:custGeom>
              <a:rect b="b" l="l" r="r" t="t"/>
              <a:pathLst>
                <a:path extrusionOk="0" h="8274" w="2269">
                  <a:moveTo>
                    <a:pt x="2269" y="1"/>
                  </a:moveTo>
                  <a:cubicBezTo>
                    <a:pt x="2002" y="635"/>
                    <a:pt x="1769" y="1302"/>
                    <a:pt x="1535" y="1969"/>
                  </a:cubicBezTo>
                  <a:cubicBezTo>
                    <a:pt x="901" y="4037"/>
                    <a:pt x="401" y="6172"/>
                    <a:pt x="1" y="8273"/>
                  </a:cubicBezTo>
                  <a:cubicBezTo>
                    <a:pt x="668" y="7273"/>
                    <a:pt x="1101" y="6172"/>
                    <a:pt x="1368" y="5004"/>
                  </a:cubicBezTo>
                  <a:cubicBezTo>
                    <a:pt x="1735" y="3570"/>
                    <a:pt x="1969" y="2102"/>
                    <a:pt x="2202" y="635"/>
                  </a:cubicBezTo>
                  <a:cubicBezTo>
                    <a:pt x="2236" y="401"/>
                    <a:pt x="2236" y="201"/>
                    <a:pt x="2269" y="1"/>
                  </a:cubicBezTo>
                  <a:close/>
                </a:path>
              </a:pathLst>
            </a:custGeom>
            <a:solidFill>
              <a:srgbClr val="27323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47"/>
            <p:cNvSpPr/>
            <p:nvPr/>
          </p:nvSpPr>
          <p:spPr>
            <a:xfrm>
              <a:off x="2607010" y="3676233"/>
              <a:ext cx="672" cy="20"/>
            </a:xfrm>
            <a:custGeom>
              <a:rect b="b" l="l" r="r" t="t"/>
              <a:pathLst>
                <a:path extrusionOk="0" h="1" w="3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4" y="1"/>
                    <a:pt x="34" y="1"/>
                    <a:pt x="0" y="1"/>
                  </a:cubicBezTo>
                  <a:close/>
                </a:path>
              </a:pathLst>
            </a:custGeom>
            <a:solidFill>
              <a:srgbClr val="151C2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47"/>
            <p:cNvSpPr/>
            <p:nvPr/>
          </p:nvSpPr>
          <p:spPr>
            <a:xfrm>
              <a:off x="2863642" y="1830350"/>
              <a:ext cx="377374" cy="980212"/>
            </a:xfrm>
            <a:custGeom>
              <a:rect b="b" l="l" r="r" t="t"/>
              <a:pathLst>
                <a:path extrusionOk="0" h="49562" w="19081">
                  <a:moveTo>
                    <a:pt x="1635" y="0"/>
                  </a:moveTo>
                  <a:cubicBezTo>
                    <a:pt x="1535" y="0"/>
                    <a:pt x="1468" y="67"/>
                    <a:pt x="1434" y="167"/>
                  </a:cubicBezTo>
                  <a:cubicBezTo>
                    <a:pt x="1068" y="4003"/>
                    <a:pt x="767" y="7873"/>
                    <a:pt x="500" y="11709"/>
                  </a:cubicBezTo>
                  <a:cubicBezTo>
                    <a:pt x="267" y="15545"/>
                    <a:pt x="33" y="19414"/>
                    <a:pt x="0" y="23284"/>
                  </a:cubicBezTo>
                  <a:cubicBezTo>
                    <a:pt x="0" y="24251"/>
                    <a:pt x="0" y="25218"/>
                    <a:pt x="33" y="26186"/>
                  </a:cubicBezTo>
                  <a:cubicBezTo>
                    <a:pt x="67" y="27153"/>
                    <a:pt x="134" y="28120"/>
                    <a:pt x="267" y="29088"/>
                  </a:cubicBezTo>
                  <a:cubicBezTo>
                    <a:pt x="367" y="29555"/>
                    <a:pt x="434" y="30055"/>
                    <a:pt x="667" y="30522"/>
                  </a:cubicBezTo>
                  <a:cubicBezTo>
                    <a:pt x="901" y="30989"/>
                    <a:pt x="1268" y="31356"/>
                    <a:pt x="1635" y="31690"/>
                  </a:cubicBezTo>
                  <a:cubicBezTo>
                    <a:pt x="2402" y="32290"/>
                    <a:pt x="3236" y="32791"/>
                    <a:pt x="4103" y="33224"/>
                  </a:cubicBezTo>
                  <a:cubicBezTo>
                    <a:pt x="5871" y="34091"/>
                    <a:pt x="7672" y="34759"/>
                    <a:pt x="9507" y="35392"/>
                  </a:cubicBezTo>
                  <a:cubicBezTo>
                    <a:pt x="11315" y="36017"/>
                    <a:pt x="13122" y="36544"/>
                    <a:pt x="14962" y="37038"/>
                  </a:cubicBezTo>
                  <a:lnTo>
                    <a:pt x="14962" y="37038"/>
                  </a:lnTo>
                  <a:lnTo>
                    <a:pt x="16845" y="48669"/>
                  </a:lnTo>
                  <a:cubicBezTo>
                    <a:pt x="16879" y="48735"/>
                    <a:pt x="16879" y="48769"/>
                    <a:pt x="16912" y="48835"/>
                  </a:cubicBezTo>
                  <a:cubicBezTo>
                    <a:pt x="17046" y="49262"/>
                    <a:pt x="17457" y="49561"/>
                    <a:pt x="17889" y="49561"/>
                  </a:cubicBezTo>
                  <a:cubicBezTo>
                    <a:pt x="17997" y="49561"/>
                    <a:pt x="18106" y="49543"/>
                    <a:pt x="18213" y="49502"/>
                  </a:cubicBezTo>
                  <a:cubicBezTo>
                    <a:pt x="18780" y="49336"/>
                    <a:pt x="19080" y="48735"/>
                    <a:pt x="18914" y="48202"/>
                  </a:cubicBezTo>
                  <a:lnTo>
                    <a:pt x="15278" y="36860"/>
                  </a:lnTo>
                  <a:lnTo>
                    <a:pt x="15244" y="36827"/>
                  </a:lnTo>
                  <a:cubicBezTo>
                    <a:pt x="15244" y="36793"/>
                    <a:pt x="15211" y="36727"/>
                    <a:pt x="15144" y="36727"/>
                  </a:cubicBezTo>
                  <a:cubicBezTo>
                    <a:pt x="13276" y="36226"/>
                    <a:pt x="11442" y="35693"/>
                    <a:pt x="9607" y="35059"/>
                  </a:cubicBezTo>
                  <a:cubicBezTo>
                    <a:pt x="7806" y="34458"/>
                    <a:pt x="5971" y="33758"/>
                    <a:pt x="4270" y="32924"/>
                  </a:cubicBezTo>
                  <a:cubicBezTo>
                    <a:pt x="3403" y="32490"/>
                    <a:pt x="2569" y="32023"/>
                    <a:pt x="1868" y="31423"/>
                  </a:cubicBezTo>
                  <a:cubicBezTo>
                    <a:pt x="1501" y="31123"/>
                    <a:pt x="1168" y="30789"/>
                    <a:pt x="967" y="30389"/>
                  </a:cubicBezTo>
                  <a:cubicBezTo>
                    <a:pt x="767" y="29989"/>
                    <a:pt x="701" y="29488"/>
                    <a:pt x="634" y="29021"/>
                  </a:cubicBezTo>
                  <a:cubicBezTo>
                    <a:pt x="467" y="28087"/>
                    <a:pt x="434" y="27120"/>
                    <a:pt x="400" y="26152"/>
                  </a:cubicBezTo>
                  <a:cubicBezTo>
                    <a:pt x="367" y="25218"/>
                    <a:pt x="367" y="24251"/>
                    <a:pt x="367" y="23284"/>
                  </a:cubicBezTo>
                  <a:cubicBezTo>
                    <a:pt x="400" y="19414"/>
                    <a:pt x="601" y="15578"/>
                    <a:pt x="834" y="11742"/>
                  </a:cubicBezTo>
                  <a:cubicBezTo>
                    <a:pt x="1101" y="7873"/>
                    <a:pt x="1434" y="4037"/>
                    <a:pt x="1801" y="201"/>
                  </a:cubicBezTo>
                  <a:cubicBezTo>
                    <a:pt x="1801" y="100"/>
                    <a:pt x="1735" y="34"/>
                    <a:pt x="1635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47"/>
            <p:cNvSpPr/>
            <p:nvPr/>
          </p:nvSpPr>
          <p:spPr>
            <a:xfrm>
              <a:off x="3385470" y="2867812"/>
              <a:ext cx="455238" cy="1055189"/>
            </a:xfrm>
            <a:custGeom>
              <a:rect b="b" l="l" r="r" t="t"/>
              <a:pathLst>
                <a:path extrusionOk="0" h="53353" w="23018">
                  <a:moveTo>
                    <a:pt x="1357" y="1"/>
                  </a:moveTo>
                  <a:cubicBezTo>
                    <a:pt x="1295" y="1"/>
                    <a:pt x="1232" y="5"/>
                    <a:pt x="1168" y="14"/>
                  </a:cubicBezTo>
                  <a:cubicBezTo>
                    <a:pt x="468" y="114"/>
                    <a:pt x="1" y="748"/>
                    <a:pt x="134" y="1449"/>
                  </a:cubicBezTo>
                  <a:lnTo>
                    <a:pt x="4137" y="27000"/>
                  </a:lnTo>
                  <a:cubicBezTo>
                    <a:pt x="4137" y="27034"/>
                    <a:pt x="4170" y="27067"/>
                    <a:pt x="4170" y="27100"/>
                  </a:cubicBezTo>
                  <a:lnTo>
                    <a:pt x="22389" y="50282"/>
                  </a:lnTo>
                  <a:lnTo>
                    <a:pt x="22650" y="53186"/>
                  </a:lnTo>
                  <a:cubicBezTo>
                    <a:pt x="22650" y="53286"/>
                    <a:pt x="22750" y="53352"/>
                    <a:pt x="22850" y="53352"/>
                  </a:cubicBezTo>
                  <a:cubicBezTo>
                    <a:pt x="22950" y="53352"/>
                    <a:pt x="23017" y="53252"/>
                    <a:pt x="22984" y="53152"/>
                  </a:cubicBezTo>
                  <a:lnTo>
                    <a:pt x="22717" y="50184"/>
                  </a:lnTo>
                  <a:cubicBezTo>
                    <a:pt x="22717" y="50150"/>
                    <a:pt x="22717" y="50117"/>
                    <a:pt x="22683" y="50117"/>
                  </a:cubicBezTo>
                  <a:lnTo>
                    <a:pt x="4466" y="26904"/>
                  </a:lnTo>
                  <a:lnTo>
                    <a:pt x="2636" y="1182"/>
                  </a:lnTo>
                  <a:cubicBezTo>
                    <a:pt x="2636" y="1148"/>
                    <a:pt x="2636" y="1082"/>
                    <a:pt x="2602" y="1048"/>
                  </a:cubicBezTo>
                  <a:cubicBezTo>
                    <a:pt x="2511" y="442"/>
                    <a:pt x="1979" y="1"/>
                    <a:pt x="1357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47"/>
            <p:cNvSpPr/>
            <p:nvPr/>
          </p:nvSpPr>
          <p:spPr>
            <a:xfrm>
              <a:off x="3503561" y="2817064"/>
              <a:ext cx="661716" cy="944475"/>
            </a:xfrm>
            <a:custGeom>
              <a:rect b="b" l="l" r="r" t="t"/>
              <a:pathLst>
                <a:path extrusionOk="0" h="47755" w="33458">
                  <a:moveTo>
                    <a:pt x="1441" y="0"/>
                  </a:moveTo>
                  <a:cubicBezTo>
                    <a:pt x="1294" y="0"/>
                    <a:pt x="1145" y="26"/>
                    <a:pt x="1001" y="78"/>
                  </a:cubicBezTo>
                  <a:cubicBezTo>
                    <a:pt x="334" y="345"/>
                    <a:pt x="1" y="1079"/>
                    <a:pt x="267" y="1713"/>
                  </a:cubicBezTo>
                  <a:lnTo>
                    <a:pt x="9541" y="25864"/>
                  </a:lnTo>
                  <a:cubicBezTo>
                    <a:pt x="9541" y="25897"/>
                    <a:pt x="9574" y="25930"/>
                    <a:pt x="9574" y="25930"/>
                  </a:cubicBezTo>
                  <a:lnTo>
                    <a:pt x="32240" y="44829"/>
                  </a:lnTo>
                  <a:lnTo>
                    <a:pt x="32240" y="44829"/>
                  </a:lnTo>
                  <a:lnTo>
                    <a:pt x="33091" y="47613"/>
                  </a:lnTo>
                  <a:cubicBezTo>
                    <a:pt x="33118" y="47695"/>
                    <a:pt x="33191" y="47755"/>
                    <a:pt x="33272" y="47755"/>
                  </a:cubicBezTo>
                  <a:cubicBezTo>
                    <a:pt x="33289" y="47755"/>
                    <a:pt x="33307" y="47752"/>
                    <a:pt x="33324" y="47746"/>
                  </a:cubicBezTo>
                  <a:cubicBezTo>
                    <a:pt x="33391" y="47713"/>
                    <a:pt x="33458" y="47613"/>
                    <a:pt x="33424" y="47512"/>
                  </a:cubicBezTo>
                  <a:lnTo>
                    <a:pt x="32557" y="44677"/>
                  </a:lnTo>
                  <a:cubicBezTo>
                    <a:pt x="32524" y="44644"/>
                    <a:pt x="32524" y="44610"/>
                    <a:pt x="32490" y="44577"/>
                  </a:cubicBezTo>
                  <a:lnTo>
                    <a:pt x="9813" y="25668"/>
                  </a:lnTo>
                  <a:lnTo>
                    <a:pt x="2669" y="912"/>
                  </a:lnTo>
                  <a:cubicBezTo>
                    <a:pt x="2636" y="879"/>
                    <a:pt x="2636" y="846"/>
                    <a:pt x="2636" y="812"/>
                  </a:cubicBezTo>
                  <a:cubicBezTo>
                    <a:pt x="2429" y="296"/>
                    <a:pt x="1944" y="0"/>
                    <a:pt x="1441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47"/>
            <p:cNvSpPr/>
            <p:nvPr/>
          </p:nvSpPr>
          <p:spPr>
            <a:xfrm>
              <a:off x="3494008" y="2800549"/>
              <a:ext cx="1056554" cy="903060"/>
            </a:xfrm>
            <a:custGeom>
              <a:rect b="b" l="l" r="r" t="t"/>
              <a:pathLst>
                <a:path extrusionOk="0" h="45661" w="53422">
                  <a:moveTo>
                    <a:pt x="6931" y="0"/>
                  </a:moveTo>
                  <a:cubicBezTo>
                    <a:pt x="6413" y="0"/>
                    <a:pt x="6121" y="13"/>
                    <a:pt x="6121" y="13"/>
                  </a:cubicBezTo>
                  <a:cubicBezTo>
                    <a:pt x="6014" y="7"/>
                    <a:pt x="5909" y="4"/>
                    <a:pt x="5806" y="4"/>
                  </a:cubicBezTo>
                  <a:cubicBezTo>
                    <a:pt x="0" y="4"/>
                    <a:pt x="484" y="9086"/>
                    <a:pt x="484" y="9086"/>
                  </a:cubicBezTo>
                  <a:cubicBezTo>
                    <a:pt x="917" y="16725"/>
                    <a:pt x="13459" y="19227"/>
                    <a:pt x="13459" y="19227"/>
                  </a:cubicBezTo>
                  <a:cubicBezTo>
                    <a:pt x="12726" y="30868"/>
                    <a:pt x="30738" y="33237"/>
                    <a:pt x="30738" y="33237"/>
                  </a:cubicBezTo>
                  <a:cubicBezTo>
                    <a:pt x="42212" y="44377"/>
                    <a:pt x="48136" y="45661"/>
                    <a:pt x="50257" y="45661"/>
                  </a:cubicBezTo>
                  <a:cubicBezTo>
                    <a:pt x="50892" y="45661"/>
                    <a:pt x="51186" y="45545"/>
                    <a:pt x="51186" y="45545"/>
                  </a:cubicBezTo>
                  <a:cubicBezTo>
                    <a:pt x="53421" y="34904"/>
                    <a:pt x="41980" y="23496"/>
                    <a:pt x="41980" y="23496"/>
                  </a:cubicBezTo>
                  <a:cubicBezTo>
                    <a:pt x="40179" y="15724"/>
                    <a:pt x="26869" y="7785"/>
                    <a:pt x="26869" y="7785"/>
                  </a:cubicBezTo>
                  <a:cubicBezTo>
                    <a:pt x="22491" y="498"/>
                    <a:pt x="10204" y="0"/>
                    <a:pt x="693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47"/>
            <p:cNvSpPr/>
            <p:nvPr/>
          </p:nvSpPr>
          <p:spPr>
            <a:xfrm>
              <a:off x="3571932" y="2830275"/>
              <a:ext cx="881641" cy="729513"/>
            </a:xfrm>
            <a:custGeom>
              <a:rect b="b" l="l" r="r" t="t"/>
              <a:pathLst>
                <a:path extrusionOk="0" h="36886" w="44578">
                  <a:moveTo>
                    <a:pt x="4727" y="0"/>
                  </a:moveTo>
                  <a:cubicBezTo>
                    <a:pt x="1" y="0"/>
                    <a:pt x="480" y="7183"/>
                    <a:pt x="480" y="7183"/>
                  </a:cubicBezTo>
                  <a:cubicBezTo>
                    <a:pt x="913" y="13320"/>
                    <a:pt x="11321" y="15422"/>
                    <a:pt x="11321" y="15422"/>
                  </a:cubicBezTo>
                  <a:cubicBezTo>
                    <a:pt x="10820" y="24729"/>
                    <a:pt x="25764" y="26763"/>
                    <a:pt x="25764" y="26763"/>
                  </a:cubicBezTo>
                  <a:cubicBezTo>
                    <a:pt x="35500" y="35876"/>
                    <a:pt x="40426" y="36886"/>
                    <a:pt x="42133" y="36886"/>
                  </a:cubicBezTo>
                  <a:cubicBezTo>
                    <a:pt x="42619" y="36886"/>
                    <a:pt x="42843" y="36804"/>
                    <a:pt x="42843" y="36804"/>
                  </a:cubicBezTo>
                  <a:cubicBezTo>
                    <a:pt x="44578" y="28331"/>
                    <a:pt x="35004" y="19091"/>
                    <a:pt x="35004" y="19091"/>
                  </a:cubicBezTo>
                  <a:cubicBezTo>
                    <a:pt x="33437" y="12887"/>
                    <a:pt x="22329" y="6415"/>
                    <a:pt x="22329" y="6415"/>
                  </a:cubicBezTo>
                  <a:cubicBezTo>
                    <a:pt x="18446" y="306"/>
                    <a:pt x="7504" y="7"/>
                    <a:pt x="5402" y="7"/>
                  </a:cubicBezTo>
                  <a:cubicBezTo>
                    <a:pt x="5174" y="7"/>
                    <a:pt x="5050" y="11"/>
                    <a:pt x="5050" y="11"/>
                  </a:cubicBezTo>
                  <a:cubicBezTo>
                    <a:pt x="4939" y="4"/>
                    <a:pt x="4832" y="0"/>
                    <a:pt x="4727" y="0"/>
                  </a:cubicBezTo>
                  <a:close/>
                </a:path>
              </a:pathLst>
            </a:custGeom>
            <a:solidFill>
              <a:srgbClr val="44344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47"/>
            <p:cNvSpPr/>
            <p:nvPr/>
          </p:nvSpPr>
          <p:spPr>
            <a:xfrm>
              <a:off x="3397356" y="2701168"/>
              <a:ext cx="1245567" cy="1288465"/>
            </a:xfrm>
            <a:custGeom>
              <a:rect b="b" l="l" r="r" t="t"/>
              <a:pathLst>
                <a:path extrusionOk="0" h="65148" w="62979">
                  <a:moveTo>
                    <a:pt x="3603" y="1"/>
                  </a:moveTo>
                  <a:cubicBezTo>
                    <a:pt x="0" y="1302"/>
                    <a:pt x="2468" y="7406"/>
                    <a:pt x="7239" y="9174"/>
                  </a:cubicBezTo>
                  <a:cubicBezTo>
                    <a:pt x="11975" y="10909"/>
                    <a:pt x="12676" y="5538"/>
                    <a:pt x="15911" y="16579"/>
                  </a:cubicBezTo>
                  <a:cubicBezTo>
                    <a:pt x="19147" y="27621"/>
                    <a:pt x="46667" y="60511"/>
                    <a:pt x="46667" y="60511"/>
                  </a:cubicBezTo>
                  <a:cubicBezTo>
                    <a:pt x="49902" y="63480"/>
                    <a:pt x="62978" y="65148"/>
                    <a:pt x="50603" y="43565"/>
                  </a:cubicBezTo>
                  <a:cubicBezTo>
                    <a:pt x="38227" y="22017"/>
                    <a:pt x="4403" y="868"/>
                    <a:pt x="4403" y="868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47"/>
            <p:cNvSpPr/>
            <p:nvPr/>
          </p:nvSpPr>
          <p:spPr>
            <a:xfrm>
              <a:off x="3491694" y="2645752"/>
              <a:ext cx="1529236" cy="826660"/>
            </a:xfrm>
            <a:custGeom>
              <a:rect b="b" l="l" r="r" t="t"/>
              <a:pathLst>
                <a:path extrusionOk="0" h="41798" w="77322">
                  <a:moveTo>
                    <a:pt x="0" y="2703"/>
                  </a:moveTo>
                  <a:cubicBezTo>
                    <a:pt x="267" y="1"/>
                    <a:pt x="6705" y="1435"/>
                    <a:pt x="9607" y="4771"/>
                  </a:cubicBezTo>
                  <a:cubicBezTo>
                    <a:pt x="12542" y="8107"/>
                    <a:pt x="7672" y="8941"/>
                    <a:pt x="18947" y="10608"/>
                  </a:cubicBezTo>
                  <a:cubicBezTo>
                    <a:pt x="30188" y="12276"/>
                    <a:pt x="68582" y="30256"/>
                    <a:pt x="68582" y="30256"/>
                  </a:cubicBezTo>
                  <a:cubicBezTo>
                    <a:pt x="72218" y="32424"/>
                    <a:pt x="77322" y="41797"/>
                    <a:pt x="53672" y="34125"/>
                  </a:cubicBezTo>
                  <a:cubicBezTo>
                    <a:pt x="30055" y="26453"/>
                    <a:pt x="1068" y="3237"/>
                    <a:pt x="1068" y="3237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47"/>
            <p:cNvSpPr/>
            <p:nvPr/>
          </p:nvSpPr>
          <p:spPr>
            <a:xfrm>
              <a:off x="3447492" y="2741178"/>
              <a:ext cx="1109004" cy="1367080"/>
            </a:xfrm>
            <a:custGeom>
              <a:rect b="b" l="l" r="r" t="t"/>
              <a:pathLst>
                <a:path extrusionOk="0" h="69123" w="56074">
                  <a:moveTo>
                    <a:pt x="8906" y="0"/>
                  </a:moveTo>
                  <a:cubicBezTo>
                    <a:pt x="8873" y="0"/>
                    <a:pt x="8840" y="4"/>
                    <a:pt x="8806" y="13"/>
                  </a:cubicBezTo>
                  <a:lnTo>
                    <a:pt x="8773" y="46"/>
                  </a:lnTo>
                  <a:lnTo>
                    <a:pt x="1301" y="3682"/>
                  </a:lnTo>
                  <a:cubicBezTo>
                    <a:pt x="1068" y="3782"/>
                    <a:pt x="867" y="3949"/>
                    <a:pt x="701" y="4149"/>
                  </a:cubicBezTo>
                  <a:cubicBezTo>
                    <a:pt x="0" y="4950"/>
                    <a:pt x="67" y="6150"/>
                    <a:pt x="867" y="6851"/>
                  </a:cubicBezTo>
                  <a:cubicBezTo>
                    <a:pt x="1237" y="7174"/>
                    <a:pt x="1698" y="7334"/>
                    <a:pt x="2157" y="7334"/>
                  </a:cubicBezTo>
                  <a:cubicBezTo>
                    <a:pt x="2693" y="7334"/>
                    <a:pt x="3225" y="7116"/>
                    <a:pt x="3603" y="6684"/>
                  </a:cubicBezTo>
                  <a:lnTo>
                    <a:pt x="8889" y="657"/>
                  </a:lnTo>
                  <a:lnTo>
                    <a:pt x="8889" y="657"/>
                  </a:lnTo>
                  <a:lnTo>
                    <a:pt x="52004" y="66293"/>
                  </a:lnTo>
                  <a:cubicBezTo>
                    <a:pt x="52037" y="66327"/>
                    <a:pt x="52071" y="66360"/>
                    <a:pt x="52071" y="66360"/>
                  </a:cubicBezTo>
                  <a:lnTo>
                    <a:pt x="55640" y="69062"/>
                  </a:lnTo>
                  <a:cubicBezTo>
                    <a:pt x="55682" y="69104"/>
                    <a:pt x="55735" y="69123"/>
                    <a:pt x="55791" y="69123"/>
                  </a:cubicBezTo>
                  <a:cubicBezTo>
                    <a:pt x="55868" y="69123"/>
                    <a:pt x="55949" y="69087"/>
                    <a:pt x="56007" y="69029"/>
                  </a:cubicBezTo>
                  <a:cubicBezTo>
                    <a:pt x="56074" y="68895"/>
                    <a:pt x="56074" y="68762"/>
                    <a:pt x="55940" y="68662"/>
                  </a:cubicBezTo>
                  <a:lnTo>
                    <a:pt x="52404" y="65960"/>
                  </a:lnTo>
                  <a:lnTo>
                    <a:pt x="52438" y="66027"/>
                  </a:lnTo>
                  <a:lnTo>
                    <a:pt x="9140" y="113"/>
                  </a:lnTo>
                  <a:cubicBezTo>
                    <a:pt x="9090" y="38"/>
                    <a:pt x="9002" y="0"/>
                    <a:pt x="8906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9" name="Google Shape;1649;p47"/>
          <p:cNvSpPr/>
          <p:nvPr/>
        </p:nvSpPr>
        <p:spPr>
          <a:xfrm>
            <a:off x="29325" y="3085775"/>
            <a:ext cx="1454400" cy="2150750"/>
          </a:xfrm>
          <a:custGeom>
            <a:rect b="b" l="l" r="r" t="t"/>
            <a:pathLst>
              <a:path extrusionOk="0" fill="none" h="86030" w="58176">
                <a:moveTo>
                  <a:pt x="1" y="74221"/>
                </a:moveTo>
                <a:cubicBezTo>
                  <a:pt x="2402" y="75588"/>
                  <a:pt x="5304" y="76389"/>
                  <a:pt x="7739" y="77323"/>
                </a:cubicBezTo>
                <a:cubicBezTo>
                  <a:pt x="23084" y="83194"/>
                  <a:pt x="47868" y="86029"/>
                  <a:pt x="56274" y="67549"/>
                </a:cubicBezTo>
                <a:cubicBezTo>
                  <a:pt x="57675" y="64480"/>
                  <a:pt x="58175" y="61078"/>
                  <a:pt x="57775" y="57709"/>
                </a:cubicBezTo>
                <a:cubicBezTo>
                  <a:pt x="56641" y="48502"/>
                  <a:pt x="48368" y="44666"/>
                  <a:pt x="39962" y="43832"/>
                </a:cubicBezTo>
                <a:cubicBezTo>
                  <a:pt x="36060" y="43432"/>
                  <a:pt x="32090" y="43265"/>
                  <a:pt x="28354" y="42098"/>
                </a:cubicBezTo>
                <a:cubicBezTo>
                  <a:pt x="22650" y="40330"/>
                  <a:pt x="18881" y="35893"/>
                  <a:pt x="17179" y="30222"/>
                </a:cubicBezTo>
                <a:cubicBezTo>
                  <a:pt x="16079" y="26520"/>
                  <a:pt x="15678" y="22617"/>
                  <a:pt x="15545" y="18781"/>
                </a:cubicBezTo>
                <a:cubicBezTo>
                  <a:pt x="15412" y="15045"/>
                  <a:pt x="15912" y="11042"/>
                  <a:pt x="15211" y="7373"/>
                </a:cubicBezTo>
                <a:cubicBezTo>
                  <a:pt x="14111" y="1535"/>
                  <a:pt x="13544" y="1"/>
                  <a:pt x="13544" y="1"/>
                </a:cubicBez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47"/>
          <p:cNvSpPr txBox="1"/>
          <p:nvPr>
            <p:ph idx="4294967295" type="title"/>
          </p:nvPr>
        </p:nvSpPr>
        <p:spPr>
          <a:xfrm>
            <a:off x="515625" y="307850"/>
            <a:ext cx="382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Correlation</a:t>
            </a:r>
            <a:endParaRPr sz="3600"/>
          </a:p>
        </p:txBody>
      </p:sp>
      <p:sp>
        <p:nvSpPr>
          <p:cNvPr id="1651" name="Google Shape;1651;p47"/>
          <p:cNvSpPr txBox="1"/>
          <p:nvPr/>
        </p:nvSpPr>
        <p:spPr>
          <a:xfrm>
            <a:off x="6456400" y="4661225"/>
            <a:ext cx="264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tamaran"/>
                <a:ea typeface="Catamaran"/>
                <a:cs typeface="Catamaran"/>
                <a:sym typeface="Catamaran"/>
              </a:rPr>
              <a:t>* Refer to Notebook for full visuals</a:t>
            </a:r>
            <a:endParaRPr sz="1200"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652" name="Google Shape;165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300" y="1528900"/>
            <a:ext cx="2066925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3" name="Google Shape;165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113" y="1533663"/>
            <a:ext cx="1019175" cy="1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4" name="Google Shape;165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1013" y="3462463"/>
            <a:ext cx="20955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5" name="Google Shape;1655;p47"/>
          <p:cNvSpPr txBox="1"/>
          <p:nvPr/>
        </p:nvSpPr>
        <p:spPr>
          <a:xfrm>
            <a:off x="4049375" y="1589825"/>
            <a:ext cx="49560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Char char="●"/>
            </a:pPr>
            <a:r>
              <a:rPr lang="en" sz="1800">
                <a:latin typeface="Catamaran"/>
                <a:ea typeface="Catamaran"/>
                <a:cs typeface="Catamaran"/>
                <a:sym typeface="Catamaran"/>
              </a:rPr>
              <a:t>Heatmap: Spearman Correlation*</a:t>
            </a:r>
            <a:endParaRPr sz="18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tamaran"/>
              <a:ea typeface="Catamaran"/>
              <a:cs typeface="Catamaran"/>
              <a:sym typeface="Catamar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Char char="●"/>
            </a:pPr>
            <a:r>
              <a:rPr lang="en" sz="1800">
                <a:latin typeface="Catamaran"/>
                <a:ea typeface="Catamaran"/>
                <a:cs typeface="Catamaran"/>
                <a:sym typeface="Catamaran"/>
              </a:rPr>
              <a:t>Temperature related all highly correlated to each other. To only choose one of them as a feature.</a:t>
            </a:r>
            <a:endParaRPr sz="18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tamaran"/>
              <a:ea typeface="Catamaran"/>
              <a:cs typeface="Catamaran"/>
              <a:sym typeface="Catamar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Char char="●"/>
            </a:pPr>
            <a:r>
              <a:rPr lang="en" sz="1800">
                <a:latin typeface="Catamaran"/>
                <a:ea typeface="Catamaran"/>
                <a:cs typeface="Catamaran"/>
                <a:sym typeface="Catamaran"/>
              </a:rPr>
              <a:t>High linear correlation between temperature features.</a:t>
            </a:r>
            <a:endParaRPr sz="18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0" name="Google Shape;1660;p48"/>
          <p:cNvGrpSpPr/>
          <p:nvPr/>
        </p:nvGrpSpPr>
        <p:grpSpPr>
          <a:xfrm>
            <a:off x="62268" y="2606786"/>
            <a:ext cx="453360" cy="405240"/>
            <a:chOff x="2471100" y="1830350"/>
            <a:chExt cx="2549830" cy="2277908"/>
          </a:xfrm>
        </p:grpSpPr>
        <p:sp>
          <p:nvSpPr>
            <p:cNvPr id="1661" name="Google Shape;1661;p48"/>
            <p:cNvSpPr/>
            <p:nvPr/>
          </p:nvSpPr>
          <p:spPr>
            <a:xfrm>
              <a:off x="3625607" y="2722033"/>
              <a:ext cx="1155856" cy="1024395"/>
            </a:xfrm>
            <a:custGeom>
              <a:rect b="b" l="l" r="r" t="t"/>
              <a:pathLst>
                <a:path extrusionOk="0" h="51796" w="58443">
                  <a:moveTo>
                    <a:pt x="19961" y="0"/>
                  </a:moveTo>
                  <a:cubicBezTo>
                    <a:pt x="19935" y="0"/>
                    <a:pt x="19908" y="4"/>
                    <a:pt x="19881" y="13"/>
                  </a:cubicBezTo>
                  <a:lnTo>
                    <a:pt x="1368" y="5784"/>
                  </a:lnTo>
                  <a:cubicBezTo>
                    <a:pt x="1302" y="5784"/>
                    <a:pt x="1235" y="5817"/>
                    <a:pt x="1168" y="5851"/>
                  </a:cubicBezTo>
                  <a:cubicBezTo>
                    <a:pt x="334" y="6251"/>
                    <a:pt x="1" y="7218"/>
                    <a:pt x="401" y="8052"/>
                  </a:cubicBezTo>
                  <a:cubicBezTo>
                    <a:pt x="667" y="8633"/>
                    <a:pt x="1267" y="8968"/>
                    <a:pt x="1882" y="8968"/>
                  </a:cubicBezTo>
                  <a:cubicBezTo>
                    <a:pt x="2115" y="8968"/>
                    <a:pt x="2349" y="8920"/>
                    <a:pt x="2569" y="8820"/>
                  </a:cubicBezTo>
                  <a:lnTo>
                    <a:pt x="19875" y="481"/>
                  </a:lnTo>
                  <a:lnTo>
                    <a:pt x="54506" y="50049"/>
                  </a:lnTo>
                  <a:cubicBezTo>
                    <a:pt x="54540" y="50082"/>
                    <a:pt x="54573" y="50116"/>
                    <a:pt x="54606" y="50116"/>
                  </a:cubicBezTo>
                  <a:lnTo>
                    <a:pt x="58075" y="51784"/>
                  </a:lnTo>
                  <a:cubicBezTo>
                    <a:pt x="58099" y="51792"/>
                    <a:pt x="58125" y="51796"/>
                    <a:pt x="58151" y="51796"/>
                  </a:cubicBezTo>
                  <a:cubicBezTo>
                    <a:pt x="58235" y="51796"/>
                    <a:pt x="58325" y="51752"/>
                    <a:pt x="58376" y="51650"/>
                  </a:cubicBezTo>
                  <a:cubicBezTo>
                    <a:pt x="58442" y="51550"/>
                    <a:pt x="58376" y="51417"/>
                    <a:pt x="58276" y="51383"/>
                  </a:cubicBezTo>
                  <a:lnTo>
                    <a:pt x="54837" y="49730"/>
                  </a:lnTo>
                  <a:lnTo>
                    <a:pt x="54837" y="49730"/>
                  </a:lnTo>
                  <a:lnTo>
                    <a:pt x="20115" y="80"/>
                  </a:lnTo>
                  <a:cubicBezTo>
                    <a:pt x="20091" y="31"/>
                    <a:pt x="20030" y="0"/>
                    <a:pt x="19961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48"/>
            <p:cNvSpPr/>
            <p:nvPr/>
          </p:nvSpPr>
          <p:spPr>
            <a:xfrm>
              <a:off x="2577325" y="2109666"/>
              <a:ext cx="868865" cy="580351"/>
            </a:xfrm>
            <a:custGeom>
              <a:rect b="b" l="l" r="r" t="t"/>
              <a:pathLst>
                <a:path extrusionOk="0" h="29344" w="43932">
                  <a:moveTo>
                    <a:pt x="208" y="1"/>
                  </a:moveTo>
                  <a:cubicBezTo>
                    <a:pt x="173" y="1"/>
                    <a:pt x="137" y="9"/>
                    <a:pt x="100" y="21"/>
                  </a:cubicBezTo>
                  <a:cubicBezTo>
                    <a:pt x="33" y="88"/>
                    <a:pt x="0" y="188"/>
                    <a:pt x="67" y="254"/>
                  </a:cubicBezTo>
                  <a:cubicBezTo>
                    <a:pt x="2135" y="3523"/>
                    <a:pt x="4236" y="6759"/>
                    <a:pt x="6405" y="9928"/>
                  </a:cubicBezTo>
                  <a:cubicBezTo>
                    <a:pt x="8573" y="13130"/>
                    <a:pt x="10774" y="16299"/>
                    <a:pt x="13143" y="19368"/>
                  </a:cubicBezTo>
                  <a:cubicBezTo>
                    <a:pt x="13710" y="20135"/>
                    <a:pt x="14310" y="20902"/>
                    <a:pt x="14944" y="21636"/>
                  </a:cubicBezTo>
                  <a:cubicBezTo>
                    <a:pt x="15578" y="22370"/>
                    <a:pt x="16212" y="23104"/>
                    <a:pt x="16912" y="23805"/>
                  </a:cubicBezTo>
                  <a:cubicBezTo>
                    <a:pt x="17279" y="24105"/>
                    <a:pt x="17613" y="24472"/>
                    <a:pt x="18113" y="24705"/>
                  </a:cubicBezTo>
                  <a:cubicBezTo>
                    <a:pt x="18580" y="24939"/>
                    <a:pt x="19080" y="24972"/>
                    <a:pt x="19581" y="25005"/>
                  </a:cubicBezTo>
                  <a:cubicBezTo>
                    <a:pt x="19665" y="25008"/>
                    <a:pt x="19749" y="25010"/>
                    <a:pt x="19834" y="25010"/>
                  </a:cubicBezTo>
                  <a:cubicBezTo>
                    <a:pt x="20717" y="25010"/>
                    <a:pt x="21600" y="24857"/>
                    <a:pt x="22483" y="24705"/>
                  </a:cubicBezTo>
                  <a:cubicBezTo>
                    <a:pt x="24384" y="24305"/>
                    <a:pt x="26252" y="23738"/>
                    <a:pt x="28053" y="23104"/>
                  </a:cubicBezTo>
                  <a:cubicBezTo>
                    <a:pt x="29857" y="22481"/>
                    <a:pt x="31629" y="21793"/>
                    <a:pt x="33368" y="21041"/>
                  </a:cubicBezTo>
                  <a:lnTo>
                    <a:pt x="33368" y="21041"/>
                  </a:lnTo>
                  <a:lnTo>
                    <a:pt x="42030" y="29075"/>
                  </a:lnTo>
                  <a:cubicBezTo>
                    <a:pt x="42063" y="29108"/>
                    <a:pt x="42097" y="29142"/>
                    <a:pt x="42164" y="29175"/>
                  </a:cubicBezTo>
                  <a:cubicBezTo>
                    <a:pt x="42339" y="29288"/>
                    <a:pt x="42542" y="29344"/>
                    <a:pt x="42745" y="29344"/>
                  </a:cubicBezTo>
                  <a:cubicBezTo>
                    <a:pt x="43084" y="29344"/>
                    <a:pt x="43423" y="29188"/>
                    <a:pt x="43631" y="28875"/>
                  </a:cubicBezTo>
                  <a:cubicBezTo>
                    <a:pt x="43931" y="28408"/>
                    <a:pt x="43831" y="27741"/>
                    <a:pt x="43331" y="27440"/>
                  </a:cubicBezTo>
                  <a:lnTo>
                    <a:pt x="33491" y="20702"/>
                  </a:lnTo>
                  <a:cubicBezTo>
                    <a:pt x="33474" y="20686"/>
                    <a:pt x="33449" y="20677"/>
                    <a:pt x="33420" y="20677"/>
                  </a:cubicBezTo>
                  <a:cubicBezTo>
                    <a:pt x="33391" y="20677"/>
                    <a:pt x="33357" y="20686"/>
                    <a:pt x="33324" y="20702"/>
                  </a:cubicBezTo>
                  <a:cubicBezTo>
                    <a:pt x="31556" y="21436"/>
                    <a:pt x="29755" y="22137"/>
                    <a:pt x="27953" y="22770"/>
                  </a:cubicBezTo>
                  <a:cubicBezTo>
                    <a:pt x="26119" y="23404"/>
                    <a:pt x="24284" y="23971"/>
                    <a:pt x="22416" y="24372"/>
                  </a:cubicBezTo>
                  <a:cubicBezTo>
                    <a:pt x="21482" y="24538"/>
                    <a:pt x="20515" y="24672"/>
                    <a:pt x="19581" y="24672"/>
                  </a:cubicBezTo>
                  <a:cubicBezTo>
                    <a:pt x="19114" y="24638"/>
                    <a:pt x="18647" y="24572"/>
                    <a:pt x="18246" y="24372"/>
                  </a:cubicBezTo>
                  <a:cubicBezTo>
                    <a:pt x="17846" y="24205"/>
                    <a:pt x="17479" y="23871"/>
                    <a:pt x="17146" y="23538"/>
                  </a:cubicBezTo>
                  <a:cubicBezTo>
                    <a:pt x="16445" y="22871"/>
                    <a:pt x="15811" y="22170"/>
                    <a:pt x="15211" y="21436"/>
                  </a:cubicBezTo>
                  <a:cubicBezTo>
                    <a:pt x="14577" y="20702"/>
                    <a:pt x="13977" y="19935"/>
                    <a:pt x="13410" y="19168"/>
                  </a:cubicBezTo>
                  <a:cubicBezTo>
                    <a:pt x="11075" y="16099"/>
                    <a:pt x="8873" y="12930"/>
                    <a:pt x="6705" y="9761"/>
                  </a:cubicBezTo>
                  <a:cubicBezTo>
                    <a:pt x="4537" y="6559"/>
                    <a:pt x="2435" y="3323"/>
                    <a:pt x="367" y="88"/>
                  </a:cubicBezTo>
                  <a:cubicBezTo>
                    <a:pt x="325" y="24"/>
                    <a:pt x="269" y="1"/>
                    <a:pt x="208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48"/>
            <p:cNvSpPr/>
            <p:nvPr/>
          </p:nvSpPr>
          <p:spPr>
            <a:xfrm>
              <a:off x="3208007" y="2573466"/>
              <a:ext cx="95011" cy="85281"/>
            </a:xfrm>
            <a:custGeom>
              <a:rect b="b" l="l" r="r" t="t"/>
              <a:pathLst>
                <a:path extrusionOk="0" h="4312" w="4804">
                  <a:moveTo>
                    <a:pt x="2407" y="1"/>
                  </a:moveTo>
                  <a:cubicBezTo>
                    <a:pt x="1475" y="1"/>
                    <a:pt x="609" y="619"/>
                    <a:pt x="334" y="1554"/>
                  </a:cubicBezTo>
                  <a:cubicBezTo>
                    <a:pt x="1" y="2722"/>
                    <a:pt x="668" y="3889"/>
                    <a:pt x="1802" y="4223"/>
                  </a:cubicBezTo>
                  <a:cubicBezTo>
                    <a:pt x="2006" y="4283"/>
                    <a:pt x="2211" y="4312"/>
                    <a:pt x="2414" y="4312"/>
                  </a:cubicBezTo>
                  <a:cubicBezTo>
                    <a:pt x="3339" y="4312"/>
                    <a:pt x="4197" y="3713"/>
                    <a:pt x="4470" y="2755"/>
                  </a:cubicBezTo>
                  <a:cubicBezTo>
                    <a:pt x="4804" y="1621"/>
                    <a:pt x="4137" y="420"/>
                    <a:pt x="3003" y="87"/>
                  </a:cubicBezTo>
                  <a:cubicBezTo>
                    <a:pt x="2804" y="28"/>
                    <a:pt x="2604" y="1"/>
                    <a:pt x="2407" y="1"/>
                  </a:cubicBezTo>
                  <a:close/>
                </a:path>
              </a:pathLst>
            </a:custGeom>
            <a:solidFill>
              <a:srgbClr val="5C4F5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48"/>
            <p:cNvSpPr/>
            <p:nvPr/>
          </p:nvSpPr>
          <p:spPr>
            <a:xfrm>
              <a:off x="3227132" y="2583730"/>
              <a:ext cx="41592" cy="37241"/>
            </a:xfrm>
            <a:custGeom>
              <a:rect b="b" l="l" r="r" t="t"/>
              <a:pathLst>
                <a:path extrusionOk="0" h="1883" w="2103">
                  <a:moveTo>
                    <a:pt x="1044" y="0"/>
                  </a:moveTo>
                  <a:cubicBezTo>
                    <a:pt x="638" y="0"/>
                    <a:pt x="272" y="255"/>
                    <a:pt x="134" y="668"/>
                  </a:cubicBezTo>
                  <a:cubicBezTo>
                    <a:pt x="1" y="1169"/>
                    <a:pt x="301" y="1703"/>
                    <a:pt x="801" y="1836"/>
                  </a:cubicBezTo>
                  <a:cubicBezTo>
                    <a:pt x="896" y="1867"/>
                    <a:pt x="990" y="1882"/>
                    <a:pt x="1083" y="1882"/>
                  </a:cubicBezTo>
                  <a:cubicBezTo>
                    <a:pt x="1479" y="1882"/>
                    <a:pt x="1834" y="1608"/>
                    <a:pt x="1969" y="1202"/>
                  </a:cubicBezTo>
                  <a:cubicBezTo>
                    <a:pt x="2102" y="702"/>
                    <a:pt x="1802" y="168"/>
                    <a:pt x="1302" y="35"/>
                  </a:cubicBezTo>
                  <a:cubicBezTo>
                    <a:pt x="1215" y="12"/>
                    <a:pt x="1129" y="0"/>
                    <a:pt x="1044" y="0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48"/>
            <p:cNvSpPr/>
            <p:nvPr/>
          </p:nvSpPr>
          <p:spPr>
            <a:xfrm>
              <a:off x="3211963" y="2581100"/>
              <a:ext cx="92381" cy="77844"/>
            </a:xfrm>
            <a:custGeom>
              <a:rect b="b" l="l" r="r" t="t"/>
              <a:pathLst>
                <a:path extrusionOk="0" h="3936" w="4671">
                  <a:moveTo>
                    <a:pt x="3403" y="1"/>
                  </a:moveTo>
                  <a:cubicBezTo>
                    <a:pt x="3670" y="334"/>
                    <a:pt x="3837" y="735"/>
                    <a:pt x="3837" y="1202"/>
                  </a:cubicBezTo>
                  <a:cubicBezTo>
                    <a:pt x="3837" y="2236"/>
                    <a:pt x="2969" y="3070"/>
                    <a:pt x="1935" y="3070"/>
                  </a:cubicBezTo>
                  <a:cubicBezTo>
                    <a:pt x="968" y="3070"/>
                    <a:pt x="201" y="2369"/>
                    <a:pt x="67" y="1435"/>
                  </a:cubicBezTo>
                  <a:lnTo>
                    <a:pt x="67" y="1435"/>
                  </a:lnTo>
                  <a:cubicBezTo>
                    <a:pt x="1" y="1902"/>
                    <a:pt x="67" y="2369"/>
                    <a:pt x="301" y="2803"/>
                  </a:cubicBezTo>
                  <a:cubicBezTo>
                    <a:pt x="712" y="3533"/>
                    <a:pt x="1450" y="3935"/>
                    <a:pt x="2206" y="3935"/>
                  </a:cubicBezTo>
                  <a:cubicBezTo>
                    <a:pt x="2556" y="3935"/>
                    <a:pt x="2909" y="3849"/>
                    <a:pt x="3236" y="3670"/>
                  </a:cubicBezTo>
                  <a:cubicBezTo>
                    <a:pt x="4304" y="3103"/>
                    <a:pt x="4671" y="1769"/>
                    <a:pt x="4104" y="735"/>
                  </a:cubicBezTo>
                  <a:cubicBezTo>
                    <a:pt x="3937" y="435"/>
                    <a:pt x="3670" y="168"/>
                    <a:pt x="3403" y="1"/>
                  </a:cubicBezTo>
                  <a:close/>
                </a:path>
              </a:pathLst>
            </a:custGeom>
            <a:solidFill>
              <a:srgbClr val="77515B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48"/>
            <p:cNvSpPr/>
            <p:nvPr/>
          </p:nvSpPr>
          <p:spPr>
            <a:xfrm>
              <a:off x="2661754" y="2613436"/>
              <a:ext cx="572658" cy="290294"/>
            </a:xfrm>
            <a:custGeom>
              <a:rect b="b" l="l" r="r" t="t"/>
              <a:pathLst>
                <a:path extrusionOk="0" h="14678" w="28955">
                  <a:moveTo>
                    <a:pt x="28254" y="0"/>
                  </a:moveTo>
                  <a:lnTo>
                    <a:pt x="1" y="14544"/>
                  </a:lnTo>
                  <a:lnTo>
                    <a:pt x="101" y="14678"/>
                  </a:lnTo>
                  <a:lnTo>
                    <a:pt x="28955" y="1201"/>
                  </a:lnTo>
                  <a:lnTo>
                    <a:pt x="28254" y="0"/>
                  </a:ln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48"/>
            <p:cNvSpPr/>
            <p:nvPr/>
          </p:nvSpPr>
          <p:spPr>
            <a:xfrm>
              <a:off x="3467942" y="2698656"/>
              <a:ext cx="343733" cy="972361"/>
            </a:xfrm>
            <a:custGeom>
              <a:rect b="b" l="l" r="r" t="t"/>
              <a:pathLst>
                <a:path extrusionOk="0" h="49165" w="17380">
                  <a:moveTo>
                    <a:pt x="15109" y="1"/>
                  </a:moveTo>
                  <a:cubicBezTo>
                    <a:pt x="14891" y="1"/>
                    <a:pt x="14682" y="14"/>
                    <a:pt x="14477" y="28"/>
                  </a:cubicBezTo>
                  <a:cubicBezTo>
                    <a:pt x="13977" y="61"/>
                    <a:pt x="13510" y="161"/>
                    <a:pt x="13043" y="228"/>
                  </a:cubicBezTo>
                  <a:cubicBezTo>
                    <a:pt x="11175" y="628"/>
                    <a:pt x="9440" y="1195"/>
                    <a:pt x="7706" y="1796"/>
                  </a:cubicBezTo>
                  <a:cubicBezTo>
                    <a:pt x="5938" y="2396"/>
                    <a:pt x="4237" y="3063"/>
                    <a:pt x="2535" y="3797"/>
                  </a:cubicBezTo>
                  <a:cubicBezTo>
                    <a:pt x="2535" y="3797"/>
                    <a:pt x="2502" y="3797"/>
                    <a:pt x="2502" y="3831"/>
                  </a:cubicBezTo>
                  <a:cubicBezTo>
                    <a:pt x="1968" y="4064"/>
                    <a:pt x="1768" y="4698"/>
                    <a:pt x="2002" y="5232"/>
                  </a:cubicBezTo>
                  <a:cubicBezTo>
                    <a:pt x="2192" y="5589"/>
                    <a:pt x="2553" y="5810"/>
                    <a:pt x="2938" y="5810"/>
                  </a:cubicBezTo>
                  <a:cubicBezTo>
                    <a:pt x="3092" y="5810"/>
                    <a:pt x="3250" y="5775"/>
                    <a:pt x="3403" y="5699"/>
                  </a:cubicBezTo>
                  <a:cubicBezTo>
                    <a:pt x="5037" y="4931"/>
                    <a:pt x="6672" y="4197"/>
                    <a:pt x="8340" y="3530"/>
                  </a:cubicBezTo>
                  <a:cubicBezTo>
                    <a:pt x="10007" y="2863"/>
                    <a:pt x="11709" y="2229"/>
                    <a:pt x="13410" y="1829"/>
                  </a:cubicBezTo>
                  <a:cubicBezTo>
                    <a:pt x="13810" y="1729"/>
                    <a:pt x="14244" y="1629"/>
                    <a:pt x="14644" y="1596"/>
                  </a:cubicBezTo>
                  <a:cubicBezTo>
                    <a:pt x="14879" y="1557"/>
                    <a:pt x="15124" y="1540"/>
                    <a:pt x="15342" y="1540"/>
                  </a:cubicBezTo>
                  <a:cubicBezTo>
                    <a:pt x="15495" y="1540"/>
                    <a:pt x="15634" y="1548"/>
                    <a:pt x="15745" y="1562"/>
                  </a:cubicBezTo>
                  <a:cubicBezTo>
                    <a:pt x="15841" y="1586"/>
                    <a:pt x="15885" y="1628"/>
                    <a:pt x="15903" y="1636"/>
                  </a:cubicBezTo>
                  <a:lnTo>
                    <a:pt x="15903" y="1636"/>
                  </a:lnTo>
                  <a:cubicBezTo>
                    <a:pt x="15907" y="1659"/>
                    <a:pt x="15912" y="1698"/>
                    <a:pt x="15912" y="1762"/>
                  </a:cubicBezTo>
                  <a:cubicBezTo>
                    <a:pt x="15878" y="2063"/>
                    <a:pt x="15745" y="2496"/>
                    <a:pt x="15578" y="2897"/>
                  </a:cubicBezTo>
                  <a:cubicBezTo>
                    <a:pt x="14944" y="4531"/>
                    <a:pt x="14110" y="6166"/>
                    <a:pt x="13310" y="7767"/>
                  </a:cubicBezTo>
                  <a:cubicBezTo>
                    <a:pt x="11642" y="10969"/>
                    <a:pt x="9841" y="14138"/>
                    <a:pt x="8006" y="17273"/>
                  </a:cubicBezTo>
                  <a:cubicBezTo>
                    <a:pt x="6205" y="20409"/>
                    <a:pt x="4337" y="23545"/>
                    <a:pt x="2435" y="26647"/>
                  </a:cubicBezTo>
                  <a:cubicBezTo>
                    <a:pt x="2402" y="26714"/>
                    <a:pt x="2402" y="26747"/>
                    <a:pt x="2369" y="26814"/>
                  </a:cubicBezTo>
                  <a:cubicBezTo>
                    <a:pt x="1802" y="30583"/>
                    <a:pt x="1234" y="34386"/>
                    <a:pt x="701" y="38188"/>
                  </a:cubicBezTo>
                  <a:cubicBezTo>
                    <a:pt x="467" y="40090"/>
                    <a:pt x="200" y="41991"/>
                    <a:pt x="34" y="43893"/>
                  </a:cubicBezTo>
                  <a:cubicBezTo>
                    <a:pt x="0" y="44159"/>
                    <a:pt x="0" y="44393"/>
                    <a:pt x="0" y="44660"/>
                  </a:cubicBezTo>
                  <a:cubicBezTo>
                    <a:pt x="0" y="44693"/>
                    <a:pt x="0" y="44726"/>
                    <a:pt x="0" y="44760"/>
                  </a:cubicBezTo>
                  <a:cubicBezTo>
                    <a:pt x="0" y="44793"/>
                    <a:pt x="34" y="44927"/>
                    <a:pt x="34" y="44927"/>
                  </a:cubicBezTo>
                  <a:lnTo>
                    <a:pt x="134" y="45127"/>
                  </a:lnTo>
                  <a:cubicBezTo>
                    <a:pt x="167" y="45227"/>
                    <a:pt x="234" y="45360"/>
                    <a:pt x="300" y="45460"/>
                  </a:cubicBezTo>
                  <a:cubicBezTo>
                    <a:pt x="534" y="45894"/>
                    <a:pt x="801" y="46294"/>
                    <a:pt x="1068" y="46695"/>
                  </a:cubicBezTo>
                  <a:cubicBezTo>
                    <a:pt x="1601" y="47495"/>
                    <a:pt x="2135" y="48296"/>
                    <a:pt x="2702" y="49063"/>
                  </a:cubicBezTo>
                  <a:cubicBezTo>
                    <a:pt x="2745" y="49128"/>
                    <a:pt x="2830" y="49164"/>
                    <a:pt x="2912" y="49164"/>
                  </a:cubicBezTo>
                  <a:cubicBezTo>
                    <a:pt x="2956" y="49164"/>
                    <a:pt x="3000" y="49153"/>
                    <a:pt x="3036" y="49130"/>
                  </a:cubicBezTo>
                  <a:cubicBezTo>
                    <a:pt x="3169" y="49063"/>
                    <a:pt x="3169" y="48896"/>
                    <a:pt x="3102" y="48763"/>
                  </a:cubicBezTo>
                  <a:cubicBezTo>
                    <a:pt x="2569" y="47995"/>
                    <a:pt x="2035" y="47195"/>
                    <a:pt x="1535" y="46394"/>
                  </a:cubicBezTo>
                  <a:cubicBezTo>
                    <a:pt x="1268" y="45994"/>
                    <a:pt x="1034" y="45594"/>
                    <a:pt x="801" y="45160"/>
                  </a:cubicBezTo>
                  <a:cubicBezTo>
                    <a:pt x="734" y="45060"/>
                    <a:pt x="701" y="44960"/>
                    <a:pt x="667" y="44860"/>
                  </a:cubicBezTo>
                  <a:lnTo>
                    <a:pt x="601" y="44726"/>
                  </a:lnTo>
                  <a:cubicBezTo>
                    <a:pt x="584" y="44710"/>
                    <a:pt x="584" y="44710"/>
                    <a:pt x="588" y="44710"/>
                  </a:cubicBezTo>
                  <a:cubicBezTo>
                    <a:pt x="592" y="44710"/>
                    <a:pt x="601" y="44710"/>
                    <a:pt x="601" y="44693"/>
                  </a:cubicBezTo>
                  <a:lnTo>
                    <a:pt x="601" y="44626"/>
                  </a:lnTo>
                  <a:cubicBezTo>
                    <a:pt x="601" y="44426"/>
                    <a:pt x="601" y="44193"/>
                    <a:pt x="634" y="43959"/>
                  </a:cubicBezTo>
                  <a:cubicBezTo>
                    <a:pt x="834" y="42058"/>
                    <a:pt x="1134" y="40190"/>
                    <a:pt x="1435" y="38289"/>
                  </a:cubicBezTo>
                  <a:cubicBezTo>
                    <a:pt x="1997" y="34547"/>
                    <a:pt x="2626" y="30773"/>
                    <a:pt x="3288" y="27032"/>
                  </a:cubicBezTo>
                  <a:lnTo>
                    <a:pt x="3288" y="27032"/>
                  </a:lnTo>
                  <a:cubicBezTo>
                    <a:pt x="5205" y="23990"/>
                    <a:pt x="7122" y="20915"/>
                    <a:pt x="8973" y="17841"/>
                  </a:cubicBezTo>
                  <a:cubicBezTo>
                    <a:pt x="10841" y="14705"/>
                    <a:pt x="12709" y="11569"/>
                    <a:pt x="14477" y="8367"/>
                  </a:cubicBezTo>
                  <a:cubicBezTo>
                    <a:pt x="15345" y="6766"/>
                    <a:pt x="16178" y="5165"/>
                    <a:pt x="16912" y="3397"/>
                  </a:cubicBezTo>
                  <a:cubicBezTo>
                    <a:pt x="17079" y="2963"/>
                    <a:pt x="17246" y="2530"/>
                    <a:pt x="17346" y="1929"/>
                  </a:cubicBezTo>
                  <a:cubicBezTo>
                    <a:pt x="17379" y="1629"/>
                    <a:pt x="17379" y="1162"/>
                    <a:pt x="17079" y="762"/>
                  </a:cubicBezTo>
                  <a:cubicBezTo>
                    <a:pt x="16812" y="361"/>
                    <a:pt x="16412" y="195"/>
                    <a:pt x="16112" y="128"/>
                  </a:cubicBezTo>
                  <a:cubicBezTo>
                    <a:pt x="15756" y="29"/>
                    <a:pt x="15425" y="1"/>
                    <a:pt x="15109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48"/>
            <p:cNvSpPr/>
            <p:nvPr/>
          </p:nvSpPr>
          <p:spPr>
            <a:xfrm>
              <a:off x="3105758" y="2582266"/>
              <a:ext cx="194630" cy="145523"/>
            </a:xfrm>
            <a:custGeom>
              <a:rect b="b" l="l" r="r" t="t"/>
              <a:pathLst>
                <a:path extrusionOk="0" h="7358" w="9841">
                  <a:moveTo>
                    <a:pt x="6013" y="1"/>
                  </a:moveTo>
                  <a:cubicBezTo>
                    <a:pt x="5933" y="1"/>
                    <a:pt x="5852" y="3"/>
                    <a:pt x="5771" y="9"/>
                  </a:cubicBezTo>
                  <a:cubicBezTo>
                    <a:pt x="3736" y="175"/>
                    <a:pt x="0" y="2244"/>
                    <a:pt x="134" y="4278"/>
                  </a:cubicBezTo>
                  <a:cubicBezTo>
                    <a:pt x="292" y="6208"/>
                    <a:pt x="3869" y="7358"/>
                    <a:pt x="5946" y="7358"/>
                  </a:cubicBezTo>
                  <a:cubicBezTo>
                    <a:pt x="6059" y="7358"/>
                    <a:pt x="6168" y="7354"/>
                    <a:pt x="6271" y="7347"/>
                  </a:cubicBezTo>
                  <a:cubicBezTo>
                    <a:pt x="8306" y="7214"/>
                    <a:pt x="9841" y="5446"/>
                    <a:pt x="9674" y="3411"/>
                  </a:cubicBezTo>
                  <a:cubicBezTo>
                    <a:pt x="9546" y="1491"/>
                    <a:pt x="7913" y="1"/>
                    <a:pt x="601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48"/>
            <p:cNvSpPr/>
            <p:nvPr/>
          </p:nvSpPr>
          <p:spPr>
            <a:xfrm>
              <a:off x="3107063" y="2612111"/>
              <a:ext cx="193325" cy="118111"/>
            </a:xfrm>
            <a:custGeom>
              <a:rect b="b" l="l" r="r" t="t"/>
              <a:pathLst>
                <a:path extrusionOk="0" h="5972" w="9775">
                  <a:moveTo>
                    <a:pt x="9608" y="1902"/>
                  </a:moveTo>
                  <a:cubicBezTo>
                    <a:pt x="9574" y="1335"/>
                    <a:pt x="9408" y="768"/>
                    <a:pt x="9107" y="301"/>
                  </a:cubicBezTo>
                  <a:cubicBezTo>
                    <a:pt x="8740" y="1402"/>
                    <a:pt x="7540" y="1802"/>
                    <a:pt x="6172" y="1635"/>
                  </a:cubicBezTo>
                  <a:cubicBezTo>
                    <a:pt x="5038" y="1468"/>
                    <a:pt x="4337" y="735"/>
                    <a:pt x="3337" y="268"/>
                  </a:cubicBezTo>
                  <a:cubicBezTo>
                    <a:pt x="2903" y="67"/>
                    <a:pt x="2436" y="1"/>
                    <a:pt x="1969" y="1"/>
                  </a:cubicBezTo>
                  <a:cubicBezTo>
                    <a:pt x="835" y="801"/>
                    <a:pt x="1" y="1802"/>
                    <a:pt x="68" y="2769"/>
                  </a:cubicBezTo>
                  <a:cubicBezTo>
                    <a:pt x="234" y="4804"/>
                    <a:pt x="4204" y="5972"/>
                    <a:pt x="6205" y="5838"/>
                  </a:cubicBezTo>
                  <a:cubicBezTo>
                    <a:pt x="8240" y="5705"/>
                    <a:pt x="9775" y="3937"/>
                    <a:pt x="9608" y="1902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48"/>
            <p:cNvSpPr/>
            <p:nvPr/>
          </p:nvSpPr>
          <p:spPr>
            <a:xfrm>
              <a:off x="3100477" y="2589248"/>
              <a:ext cx="95011" cy="85281"/>
            </a:xfrm>
            <a:custGeom>
              <a:rect b="b" l="l" r="r" t="t"/>
              <a:pathLst>
                <a:path extrusionOk="0" h="4312" w="4804">
                  <a:moveTo>
                    <a:pt x="2390" y="1"/>
                  </a:moveTo>
                  <a:cubicBezTo>
                    <a:pt x="1465" y="1"/>
                    <a:pt x="608" y="599"/>
                    <a:pt x="334" y="1557"/>
                  </a:cubicBezTo>
                  <a:cubicBezTo>
                    <a:pt x="0" y="2691"/>
                    <a:pt x="667" y="3892"/>
                    <a:pt x="1802" y="4226"/>
                  </a:cubicBezTo>
                  <a:cubicBezTo>
                    <a:pt x="2000" y="4284"/>
                    <a:pt x="2200" y="4312"/>
                    <a:pt x="2398" y="4312"/>
                  </a:cubicBezTo>
                  <a:cubicBezTo>
                    <a:pt x="3329" y="4312"/>
                    <a:pt x="4195" y="3694"/>
                    <a:pt x="4470" y="2758"/>
                  </a:cubicBezTo>
                  <a:cubicBezTo>
                    <a:pt x="4804" y="1624"/>
                    <a:pt x="4137" y="423"/>
                    <a:pt x="3002" y="89"/>
                  </a:cubicBezTo>
                  <a:cubicBezTo>
                    <a:pt x="2799" y="29"/>
                    <a:pt x="2593" y="1"/>
                    <a:pt x="2390" y="1"/>
                  </a:cubicBezTo>
                  <a:close/>
                </a:path>
              </a:pathLst>
            </a:custGeom>
            <a:solidFill>
              <a:srgbClr val="5C4F5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48"/>
            <p:cNvSpPr/>
            <p:nvPr/>
          </p:nvSpPr>
          <p:spPr>
            <a:xfrm>
              <a:off x="3119602" y="2599315"/>
              <a:ext cx="41592" cy="37241"/>
            </a:xfrm>
            <a:custGeom>
              <a:rect b="b" l="l" r="r" t="t"/>
              <a:pathLst>
                <a:path extrusionOk="0" h="1883" w="2103">
                  <a:moveTo>
                    <a:pt x="1021" y="1"/>
                  </a:moveTo>
                  <a:cubicBezTo>
                    <a:pt x="624" y="1"/>
                    <a:pt x="269" y="275"/>
                    <a:pt x="134" y="681"/>
                  </a:cubicBezTo>
                  <a:cubicBezTo>
                    <a:pt x="1" y="1181"/>
                    <a:pt x="301" y="1682"/>
                    <a:pt x="801" y="1849"/>
                  </a:cubicBezTo>
                  <a:cubicBezTo>
                    <a:pt x="888" y="1872"/>
                    <a:pt x="974" y="1883"/>
                    <a:pt x="1059" y="1883"/>
                  </a:cubicBezTo>
                  <a:cubicBezTo>
                    <a:pt x="1465" y="1883"/>
                    <a:pt x="1831" y="1629"/>
                    <a:pt x="1969" y="1215"/>
                  </a:cubicBezTo>
                  <a:cubicBezTo>
                    <a:pt x="2102" y="714"/>
                    <a:pt x="1802" y="181"/>
                    <a:pt x="1302" y="47"/>
                  </a:cubicBezTo>
                  <a:cubicBezTo>
                    <a:pt x="1207" y="16"/>
                    <a:pt x="1113" y="1"/>
                    <a:pt x="1021" y="1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48"/>
            <p:cNvSpPr/>
            <p:nvPr/>
          </p:nvSpPr>
          <p:spPr>
            <a:xfrm>
              <a:off x="3104433" y="2596289"/>
              <a:ext cx="92381" cy="78141"/>
            </a:xfrm>
            <a:custGeom>
              <a:rect b="b" l="l" r="r" t="t"/>
              <a:pathLst>
                <a:path extrusionOk="0" h="3951" w="4671">
                  <a:moveTo>
                    <a:pt x="3403" y="0"/>
                  </a:moveTo>
                  <a:cubicBezTo>
                    <a:pt x="3670" y="334"/>
                    <a:pt x="3837" y="767"/>
                    <a:pt x="3837" y="1234"/>
                  </a:cubicBezTo>
                  <a:cubicBezTo>
                    <a:pt x="3837" y="2248"/>
                    <a:pt x="3003" y="3070"/>
                    <a:pt x="1995" y="3070"/>
                  </a:cubicBezTo>
                  <a:cubicBezTo>
                    <a:pt x="1975" y="3070"/>
                    <a:pt x="1955" y="3070"/>
                    <a:pt x="1935" y="3069"/>
                  </a:cubicBezTo>
                  <a:cubicBezTo>
                    <a:pt x="968" y="3069"/>
                    <a:pt x="201" y="2368"/>
                    <a:pt x="67" y="1468"/>
                  </a:cubicBezTo>
                  <a:lnTo>
                    <a:pt x="67" y="1468"/>
                  </a:lnTo>
                  <a:cubicBezTo>
                    <a:pt x="0" y="1901"/>
                    <a:pt x="67" y="2402"/>
                    <a:pt x="301" y="2835"/>
                  </a:cubicBezTo>
                  <a:cubicBezTo>
                    <a:pt x="710" y="3540"/>
                    <a:pt x="1444" y="3950"/>
                    <a:pt x="2198" y="3950"/>
                  </a:cubicBezTo>
                  <a:cubicBezTo>
                    <a:pt x="2550" y="3950"/>
                    <a:pt x="2907" y="3861"/>
                    <a:pt x="3236" y="3669"/>
                  </a:cubicBezTo>
                  <a:cubicBezTo>
                    <a:pt x="4304" y="3102"/>
                    <a:pt x="4670" y="1801"/>
                    <a:pt x="4103" y="767"/>
                  </a:cubicBezTo>
                  <a:cubicBezTo>
                    <a:pt x="3937" y="434"/>
                    <a:pt x="3670" y="200"/>
                    <a:pt x="3403" y="0"/>
                  </a:cubicBezTo>
                  <a:close/>
                </a:path>
              </a:pathLst>
            </a:custGeom>
            <a:solidFill>
              <a:srgbClr val="77515B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48"/>
            <p:cNvSpPr/>
            <p:nvPr/>
          </p:nvSpPr>
          <p:spPr>
            <a:xfrm>
              <a:off x="3144680" y="2609777"/>
              <a:ext cx="481602" cy="342250"/>
            </a:xfrm>
            <a:custGeom>
              <a:rect b="b" l="l" r="r" t="t"/>
              <a:pathLst>
                <a:path extrusionOk="0" h="17305" w="24351">
                  <a:moveTo>
                    <a:pt x="14261" y="0"/>
                  </a:moveTo>
                  <a:cubicBezTo>
                    <a:pt x="9762" y="0"/>
                    <a:pt x="2057" y="3053"/>
                    <a:pt x="1101" y="6356"/>
                  </a:cubicBezTo>
                  <a:cubicBezTo>
                    <a:pt x="0" y="10126"/>
                    <a:pt x="8139" y="15830"/>
                    <a:pt x="11942" y="16931"/>
                  </a:cubicBezTo>
                  <a:cubicBezTo>
                    <a:pt x="12773" y="17181"/>
                    <a:pt x="13734" y="17304"/>
                    <a:pt x="14738" y="17304"/>
                  </a:cubicBezTo>
                  <a:cubicBezTo>
                    <a:pt x="18290" y="17304"/>
                    <a:pt x="22392" y="15759"/>
                    <a:pt x="23250" y="12794"/>
                  </a:cubicBezTo>
                  <a:cubicBezTo>
                    <a:pt x="24351" y="8992"/>
                    <a:pt x="19848" y="1320"/>
                    <a:pt x="16045" y="219"/>
                  </a:cubicBezTo>
                  <a:cubicBezTo>
                    <a:pt x="15546" y="70"/>
                    <a:pt x="14940" y="0"/>
                    <a:pt x="1426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48"/>
            <p:cNvSpPr/>
            <p:nvPr/>
          </p:nvSpPr>
          <p:spPr>
            <a:xfrm>
              <a:off x="3285198" y="2609480"/>
              <a:ext cx="205192" cy="46912"/>
            </a:xfrm>
            <a:custGeom>
              <a:rect b="b" l="l" r="r" t="t"/>
              <a:pathLst>
                <a:path extrusionOk="0" h="2372" w="10375">
                  <a:moveTo>
                    <a:pt x="7306" y="0"/>
                  </a:moveTo>
                  <a:cubicBezTo>
                    <a:pt x="5237" y="0"/>
                    <a:pt x="2502" y="634"/>
                    <a:pt x="0" y="1635"/>
                  </a:cubicBezTo>
                  <a:cubicBezTo>
                    <a:pt x="100" y="1701"/>
                    <a:pt x="200" y="1735"/>
                    <a:pt x="334" y="1768"/>
                  </a:cubicBezTo>
                  <a:cubicBezTo>
                    <a:pt x="458" y="1789"/>
                    <a:pt x="589" y="1797"/>
                    <a:pt x="723" y="1797"/>
                  </a:cubicBezTo>
                  <a:cubicBezTo>
                    <a:pt x="1021" y="1797"/>
                    <a:pt x="1336" y="1758"/>
                    <a:pt x="1635" y="1735"/>
                  </a:cubicBezTo>
                  <a:cubicBezTo>
                    <a:pt x="2269" y="1735"/>
                    <a:pt x="2902" y="1835"/>
                    <a:pt x="3536" y="1968"/>
                  </a:cubicBezTo>
                  <a:cubicBezTo>
                    <a:pt x="4540" y="2160"/>
                    <a:pt x="5700" y="2372"/>
                    <a:pt x="6811" y="2372"/>
                  </a:cubicBezTo>
                  <a:cubicBezTo>
                    <a:pt x="8213" y="2372"/>
                    <a:pt x="9537" y="2036"/>
                    <a:pt x="10374" y="901"/>
                  </a:cubicBezTo>
                  <a:cubicBezTo>
                    <a:pt x="9874" y="601"/>
                    <a:pt x="9407" y="367"/>
                    <a:pt x="8940" y="234"/>
                  </a:cubicBezTo>
                  <a:cubicBezTo>
                    <a:pt x="8540" y="100"/>
                    <a:pt x="8106" y="34"/>
                    <a:pt x="7606" y="34"/>
                  </a:cubicBezTo>
                  <a:cubicBezTo>
                    <a:pt x="7579" y="88"/>
                    <a:pt x="7529" y="143"/>
                    <a:pt x="7457" y="143"/>
                  </a:cubicBezTo>
                  <a:cubicBezTo>
                    <a:pt x="7441" y="143"/>
                    <a:pt x="7424" y="140"/>
                    <a:pt x="7406" y="134"/>
                  </a:cubicBezTo>
                  <a:cubicBezTo>
                    <a:pt x="7339" y="100"/>
                    <a:pt x="7306" y="67"/>
                    <a:pt x="7306" y="0"/>
                  </a:cubicBezTo>
                  <a:close/>
                </a:path>
              </a:pathLst>
            </a:custGeom>
            <a:solidFill>
              <a:srgbClr val="88434E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48"/>
            <p:cNvSpPr/>
            <p:nvPr/>
          </p:nvSpPr>
          <p:spPr>
            <a:xfrm>
              <a:off x="3144680" y="2665549"/>
              <a:ext cx="474363" cy="301508"/>
            </a:xfrm>
            <a:custGeom>
              <a:rect b="b" l="l" r="r" t="t"/>
              <a:pathLst>
                <a:path extrusionOk="0" h="15245" w="23985">
                  <a:moveTo>
                    <a:pt x="19981" y="468"/>
                  </a:moveTo>
                  <a:cubicBezTo>
                    <a:pt x="18347" y="301"/>
                    <a:pt x="16679" y="368"/>
                    <a:pt x="15278" y="1201"/>
                  </a:cubicBezTo>
                  <a:cubicBezTo>
                    <a:pt x="13777" y="2102"/>
                    <a:pt x="13210" y="3603"/>
                    <a:pt x="12576" y="5138"/>
                  </a:cubicBezTo>
                  <a:cubicBezTo>
                    <a:pt x="11875" y="6772"/>
                    <a:pt x="10374" y="8607"/>
                    <a:pt x="8373" y="8407"/>
                  </a:cubicBezTo>
                  <a:cubicBezTo>
                    <a:pt x="6939" y="8273"/>
                    <a:pt x="6171" y="6872"/>
                    <a:pt x="5704" y="5671"/>
                  </a:cubicBezTo>
                  <a:cubicBezTo>
                    <a:pt x="5037" y="3870"/>
                    <a:pt x="4804" y="1902"/>
                    <a:pt x="4637" y="1"/>
                  </a:cubicBezTo>
                  <a:cubicBezTo>
                    <a:pt x="2836" y="1035"/>
                    <a:pt x="1468" y="2269"/>
                    <a:pt x="1101" y="3536"/>
                  </a:cubicBezTo>
                  <a:cubicBezTo>
                    <a:pt x="0" y="7306"/>
                    <a:pt x="8139" y="13010"/>
                    <a:pt x="11942" y="14111"/>
                  </a:cubicBezTo>
                  <a:cubicBezTo>
                    <a:pt x="15711" y="15245"/>
                    <a:pt x="22149" y="13777"/>
                    <a:pt x="23250" y="9974"/>
                  </a:cubicBezTo>
                  <a:cubicBezTo>
                    <a:pt x="23984" y="7506"/>
                    <a:pt x="22283" y="3370"/>
                    <a:pt x="19981" y="468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48"/>
            <p:cNvSpPr/>
            <p:nvPr/>
          </p:nvSpPr>
          <p:spPr>
            <a:xfrm>
              <a:off x="3383492" y="2709712"/>
              <a:ext cx="297552" cy="266878"/>
            </a:xfrm>
            <a:custGeom>
              <a:rect b="b" l="l" r="r" t="t"/>
              <a:pathLst>
                <a:path extrusionOk="0" h="13494" w="15045">
                  <a:moveTo>
                    <a:pt x="7522" y="0"/>
                  </a:moveTo>
                  <a:cubicBezTo>
                    <a:pt x="4606" y="0"/>
                    <a:pt x="1920" y="1904"/>
                    <a:pt x="1068" y="4873"/>
                  </a:cubicBezTo>
                  <a:cubicBezTo>
                    <a:pt x="1" y="8442"/>
                    <a:pt x="2069" y="12178"/>
                    <a:pt x="5638" y="13212"/>
                  </a:cubicBezTo>
                  <a:cubicBezTo>
                    <a:pt x="6275" y="13403"/>
                    <a:pt x="6919" y="13493"/>
                    <a:pt x="7552" y="13493"/>
                  </a:cubicBezTo>
                  <a:cubicBezTo>
                    <a:pt x="10466" y="13493"/>
                    <a:pt x="13161" y="11574"/>
                    <a:pt x="14011" y="8642"/>
                  </a:cubicBezTo>
                  <a:cubicBezTo>
                    <a:pt x="15045" y="5039"/>
                    <a:pt x="13010" y="1303"/>
                    <a:pt x="9407" y="269"/>
                  </a:cubicBezTo>
                  <a:cubicBezTo>
                    <a:pt x="8779" y="87"/>
                    <a:pt x="8145" y="0"/>
                    <a:pt x="7522" y="0"/>
                  </a:cubicBezTo>
                  <a:close/>
                </a:path>
              </a:pathLst>
            </a:custGeom>
            <a:solidFill>
              <a:srgbClr val="3D2B2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48"/>
            <p:cNvSpPr/>
            <p:nvPr/>
          </p:nvSpPr>
          <p:spPr>
            <a:xfrm>
              <a:off x="3383492" y="2746043"/>
              <a:ext cx="291619" cy="230309"/>
            </a:xfrm>
            <a:custGeom>
              <a:rect b="b" l="l" r="r" t="t"/>
              <a:pathLst>
                <a:path extrusionOk="0" h="11645" w="14745">
                  <a:moveTo>
                    <a:pt x="12176" y="0"/>
                  </a:moveTo>
                  <a:cubicBezTo>
                    <a:pt x="10942" y="234"/>
                    <a:pt x="9774" y="634"/>
                    <a:pt x="8773" y="1368"/>
                  </a:cubicBezTo>
                  <a:cubicBezTo>
                    <a:pt x="7372" y="2369"/>
                    <a:pt x="6505" y="3903"/>
                    <a:pt x="5771" y="5404"/>
                  </a:cubicBezTo>
                  <a:cubicBezTo>
                    <a:pt x="5722" y="5453"/>
                    <a:pt x="5674" y="5484"/>
                    <a:pt x="5625" y="5484"/>
                  </a:cubicBezTo>
                  <a:cubicBezTo>
                    <a:pt x="5607" y="5484"/>
                    <a:pt x="5589" y="5480"/>
                    <a:pt x="5571" y="5471"/>
                  </a:cubicBezTo>
                  <a:cubicBezTo>
                    <a:pt x="3036" y="5037"/>
                    <a:pt x="2469" y="2669"/>
                    <a:pt x="2536" y="400"/>
                  </a:cubicBezTo>
                  <a:lnTo>
                    <a:pt x="2536" y="400"/>
                  </a:lnTo>
                  <a:cubicBezTo>
                    <a:pt x="1869" y="1134"/>
                    <a:pt x="1335" y="2002"/>
                    <a:pt x="1068" y="3036"/>
                  </a:cubicBezTo>
                  <a:cubicBezTo>
                    <a:pt x="1" y="6605"/>
                    <a:pt x="2069" y="10341"/>
                    <a:pt x="5638" y="11375"/>
                  </a:cubicBezTo>
                  <a:cubicBezTo>
                    <a:pt x="6267" y="11557"/>
                    <a:pt x="6902" y="11644"/>
                    <a:pt x="7528" y="11644"/>
                  </a:cubicBezTo>
                  <a:cubicBezTo>
                    <a:pt x="10451" y="11644"/>
                    <a:pt x="13159" y="9745"/>
                    <a:pt x="14011" y="6805"/>
                  </a:cubicBezTo>
                  <a:cubicBezTo>
                    <a:pt x="14744" y="4270"/>
                    <a:pt x="13944" y="1701"/>
                    <a:pt x="12176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48"/>
            <p:cNvSpPr/>
            <p:nvPr/>
          </p:nvSpPr>
          <p:spPr>
            <a:xfrm>
              <a:off x="2471100" y="2811348"/>
              <a:ext cx="976415" cy="880099"/>
            </a:xfrm>
            <a:custGeom>
              <a:rect b="b" l="l" r="r" t="t"/>
              <a:pathLst>
                <a:path extrusionOk="0" h="44500" w="49370">
                  <a:moveTo>
                    <a:pt x="6807" y="43741"/>
                  </a:moveTo>
                  <a:lnTo>
                    <a:pt x="6807" y="43741"/>
                  </a:lnTo>
                  <a:cubicBezTo>
                    <a:pt x="6805" y="43747"/>
                    <a:pt x="6805" y="43755"/>
                    <a:pt x="6805" y="43765"/>
                  </a:cubicBezTo>
                  <a:cubicBezTo>
                    <a:pt x="6784" y="43765"/>
                    <a:pt x="6790" y="43751"/>
                    <a:pt x="6807" y="43741"/>
                  </a:cubicBezTo>
                  <a:close/>
                  <a:moveTo>
                    <a:pt x="39028" y="1"/>
                  </a:moveTo>
                  <a:cubicBezTo>
                    <a:pt x="37527" y="1"/>
                    <a:pt x="36026" y="34"/>
                    <a:pt x="34525" y="101"/>
                  </a:cubicBezTo>
                  <a:cubicBezTo>
                    <a:pt x="33758" y="167"/>
                    <a:pt x="32991" y="234"/>
                    <a:pt x="32224" y="334"/>
                  </a:cubicBezTo>
                  <a:cubicBezTo>
                    <a:pt x="31490" y="401"/>
                    <a:pt x="30723" y="534"/>
                    <a:pt x="29922" y="734"/>
                  </a:cubicBezTo>
                  <a:lnTo>
                    <a:pt x="29355" y="868"/>
                  </a:lnTo>
                  <a:cubicBezTo>
                    <a:pt x="29155" y="935"/>
                    <a:pt x="28955" y="1001"/>
                    <a:pt x="28754" y="1101"/>
                  </a:cubicBezTo>
                  <a:lnTo>
                    <a:pt x="28421" y="1235"/>
                  </a:lnTo>
                  <a:cubicBezTo>
                    <a:pt x="28321" y="1268"/>
                    <a:pt x="28221" y="1301"/>
                    <a:pt x="28121" y="1368"/>
                  </a:cubicBezTo>
                  <a:lnTo>
                    <a:pt x="27820" y="1568"/>
                  </a:lnTo>
                  <a:cubicBezTo>
                    <a:pt x="27720" y="1635"/>
                    <a:pt x="27620" y="1702"/>
                    <a:pt x="27520" y="1768"/>
                  </a:cubicBezTo>
                  <a:cubicBezTo>
                    <a:pt x="26820" y="2369"/>
                    <a:pt x="26319" y="3036"/>
                    <a:pt x="25886" y="3703"/>
                  </a:cubicBezTo>
                  <a:cubicBezTo>
                    <a:pt x="25085" y="5104"/>
                    <a:pt x="24551" y="6539"/>
                    <a:pt x="24051" y="7973"/>
                  </a:cubicBezTo>
                  <a:cubicBezTo>
                    <a:pt x="23152" y="10869"/>
                    <a:pt x="22553" y="13765"/>
                    <a:pt x="22119" y="16727"/>
                  </a:cubicBezTo>
                  <a:lnTo>
                    <a:pt x="22119" y="16727"/>
                  </a:lnTo>
                  <a:cubicBezTo>
                    <a:pt x="19149" y="22271"/>
                    <a:pt x="16146" y="27814"/>
                    <a:pt x="13110" y="33324"/>
                  </a:cubicBezTo>
                  <a:cubicBezTo>
                    <a:pt x="11542" y="36093"/>
                    <a:pt x="9974" y="38895"/>
                    <a:pt x="8307" y="41564"/>
                  </a:cubicBezTo>
                  <a:cubicBezTo>
                    <a:pt x="7906" y="42231"/>
                    <a:pt x="7473" y="42931"/>
                    <a:pt x="7006" y="43498"/>
                  </a:cubicBezTo>
                  <a:cubicBezTo>
                    <a:pt x="6972" y="43565"/>
                    <a:pt x="6906" y="43665"/>
                    <a:pt x="6839" y="43698"/>
                  </a:cubicBezTo>
                  <a:cubicBezTo>
                    <a:pt x="6822" y="43715"/>
                    <a:pt x="6814" y="43723"/>
                    <a:pt x="6810" y="43732"/>
                  </a:cubicBezTo>
                  <a:lnTo>
                    <a:pt x="6810" y="43732"/>
                  </a:lnTo>
                  <a:cubicBezTo>
                    <a:pt x="6653" y="43728"/>
                    <a:pt x="6494" y="43698"/>
                    <a:pt x="6305" y="43698"/>
                  </a:cubicBezTo>
                  <a:cubicBezTo>
                    <a:pt x="5905" y="43665"/>
                    <a:pt x="5538" y="43598"/>
                    <a:pt x="5138" y="43565"/>
                  </a:cubicBezTo>
                  <a:cubicBezTo>
                    <a:pt x="3570" y="43332"/>
                    <a:pt x="2002" y="43031"/>
                    <a:pt x="468" y="42698"/>
                  </a:cubicBezTo>
                  <a:cubicBezTo>
                    <a:pt x="447" y="42694"/>
                    <a:pt x="426" y="42693"/>
                    <a:pt x="406" y="42693"/>
                  </a:cubicBezTo>
                  <a:cubicBezTo>
                    <a:pt x="234" y="42693"/>
                    <a:pt x="97" y="42815"/>
                    <a:pt x="67" y="42965"/>
                  </a:cubicBezTo>
                  <a:cubicBezTo>
                    <a:pt x="1" y="43165"/>
                    <a:pt x="134" y="43332"/>
                    <a:pt x="334" y="43365"/>
                  </a:cubicBezTo>
                  <a:cubicBezTo>
                    <a:pt x="1869" y="43732"/>
                    <a:pt x="3436" y="44032"/>
                    <a:pt x="5038" y="44299"/>
                  </a:cubicBezTo>
                  <a:cubicBezTo>
                    <a:pt x="5438" y="44366"/>
                    <a:pt x="5805" y="44432"/>
                    <a:pt x="6238" y="44466"/>
                  </a:cubicBezTo>
                  <a:cubicBezTo>
                    <a:pt x="6439" y="44499"/>
                    <a:pt x="6639" y="44499"/>
                    <a:pt x="6872" y="44499"/>
                  </a:cubicBezTo>
                  <a:lnTo>
                    <a:pt x="6972" y="44499"/>
                  </a:lnTo>
                  <a:cubicBezTo>
                    <a:pt x="7039" y="44499"/>
                    <a:pt x="7072" y="44466"/>
                    <a:pt x="7106" y="44466"/>
                  </a:cubicBezTo>
                  <a:cubicBezTo>
                    <a:pt x="7172" y="44432"/>
                    <a:pt x="7206" y="44432"/>
                    <a:pt x="7206" y="44432"/>
                  </a:cubicBezTo>
                  <a:cubicBezTo>
                    <a:pt x="7272" y="44366"/>
                    <a:pt x="7339" y="44299"/>
                    <a:pt x="7406" y="44266"/>
                  </a:cubicBezTo>
                  <a:cubicBezTo>
                    <a:pt x="7473" y="44199"/>
                    <a:pt x="7539" y="44099"/>
                    <a:pt x="7639" y="44032"/>
                  </a:cubicBezTo>
                  <a:cubicBezTo>
                    <a:pt x="8173" y="43365"/>
                    <a:pt x="8573" y="42698"/>
                    <a:pt x="9007" y="42031"/>
                  </a:cubicBezTo>
                  <a:cubicBezTo>
                    <a:pt x="10742" y="39329"/>
                    <a:pt x="12343" y="36560"/>
                    <a:pt x="13944" y="33791"/>
                  </a:cubicBezTo>
                  <a:cubicBezTo>
                    <a:pt x="17113" y="28287"/>
                    <a:pt x="20215" y="22717"/>
                    <a:pt x="23317" y="17146"/>
                  </a:cubicBezTo>
                  <a:cubicBezTo>
                    <a:pt x="23351" y="17079"/>
                    <a:pt x="23351" y="17013"/>
                    <a:pt x="23384" y="16946"/>
                  </a:cubicBezTo>
                  <a:cubicBezTo>
                    <a:pt x="23617" y="15512"/>
                    <a:pt x="23951" y="14077"/>
                    <a:pt x="24318" y="12643"/>
                  </a:cubicBezTo>
                  <a:cubicBezTo>
                    <a:pt x="24685" y="11242"/>
                    <a:pt x="25085" y="9841"/>
                    <a:pt x="25619" y="8507"/>
                  </a:cubicBezTo>
                  <a:cubicBezTo>
                    <a:pt x="26119" y="7139"/>
                    <a:pt x="26686" y="5838"/>
                    <a:pt x="27454" y="4704"/>
                  </a:cubicBezTo>
                  <a:cubicBezTo>
                    <a:pt x="27820" y="4137"/>
                    <a:pt x="28254" y="3636"/>
                    <a:pt x="28721" y="3303"/>
                  </a:cubicBezTo>
                  <a:cubicBezTo>
                    <a:pt x="28754" y="3270"/>
                    <a:pt x="28821" y="3236"/>
                    <a:pt x="28888" y="3203"/>
                  </a:cubicBezTo>
                  <a:lnTo>
                    <a:pt x="29055" y="3103"/>
                  </a:lnTo>
                  <a:cubicBezTo>
                    <a:pt x="29088" y="3069"/>
                    <a:pt x="29155" y="3036"/>
                    <a:pt x="29221" y="3036"/>
                  </a:cubicBezTo>
                  <a:lnTo>
                    <a:pt x="29422" y="2936"/>
                  </a:lnTo>
                  <a:lnTo>
                    <a:pt x="29889" y="2803"/>
                  </a:lnTo>
                  <a:lnTo>
                    <a:pt x="30389" y="2702"/>
                  </a:lnTo>
                  <a:cubicBezTo>
                    <a:pt x="31723" y="2469"/>
                    <a:pt x="33158" y="2369"/>
                    <a:pt x="34592" y="2369"/>
                  </a:cubicBezTo>
                  <a:cubicBezTo>
                    <a:pt x="34985" y="2360"/>
                    <a:pt x="35376" y="2356"/>
                    <a:pt x="35766" y="2356"/>
                  </a:cubicBezTo>
                  <a:cubicBezTo>
                    <a:pt x="36831" y="2356"/>
                    <a:pt x="37887" y="2387"/>
                    <a:pt x="38962" y="2436"/>
                  </a:cubicBezTo>
                  <a:cubicBezTo>
                    <a:pt x="41864" y="2569"/>
                    <a:pt x="44799" y="2836"/>
                    <a:pt x="47701" y="3169"/>
                  </a:cubicBezTo>
                  <a:lnTo>
                    <a:pt x="47768" y="3169"/>
                  </a:lnTo>
                  <a:cubicBezTo>
                    <a:pt x="47809" y="3173"/>
                    <a:pt x="47849" y="3175"/>
                    <a:pt x="47890" y="3175"/>
                  </a:cubicBezTo>
                  <a:cubicBezTo>
                    <a:pt x="48638" y="3175"/>
                    <a:pt x="49271" y="2597"/>
                    <a:pt x="49302" y="1869"/>
                  </a:cubicBezTo>
                  <a:cubicBezTo>
                    <a:pt x="49369" y="1068"/>
                    <a:pt x="48769" y="367"/>
                    <a:pt x="47968" y="334"/>
                  </a:cubicBezTo>
                  <a:cubicBezTo>
                    <a:pt x="44966" y="101"/>
                    <a:pt x="42031" y="1"/>
                    <a:pt x="39028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48"/>
            <p:cNvSpPr/>
            <p:nvPr/>
          </p:nvSpPr>
          <p:spPr>
            <a:xfrm>
              <a:off x="2916409" y="2930091"/>
              <a:ext cx="44875" cy="163639"/>
            </a:xfrm>
            <a:custGeom>
              <a:rect b="b" l="l" r="r" t="t"/>
              <a:pathLst>
                <a:path extrusionOk="0" h="8274" w="2269">
                  <a:moveTo>
                    <a:pt x="2269" y="1"/>
                  </a:moveTo>
                  <a:cubicBezTo>
                    <a:pt x="2002" y="635"/>
                    <a:pt x="1769" y="1302"/>
                    <a:pt x="1535" y="1969"/>
                  </a:cubicBezTo>
                  <a:cubicBezTo>
                    <a:pt x="901" y="4037"/>
                    <a:pt x="401" y="6172"/>
                    <a:pt x="1" y="8273"/>
                  </a:cubicBezTo>
                  <a:cubicBezTo>
                    <a:pt x="668" y="7273"/>
                    <a:pt x="1101" y="6172"/>
                    <a:pt x="1368" y="5004"/>
                  </a:cubicBezTo>
                  <a:cubicBezTo>
                    <a:pt x="1735" y="3570"/>
                    <a:pt x="1969" y="2102"/>
                    <a:pt x="2202" y="635"/>
                  </a:cubicBezTo>
                  <a:cubicBezTo>
                    <a:pt x="2236" y="401"/>
                    <a:pt x="2236" y="201"/>
                    <a:pt x="2269" y="1"/>
                  </a:cubicBezTo>
                  <a:close/>
                </a:path>
              </a:pathLst>
            </a:custGeom>
            <a:solidFill>
              <a:srgbClr val="27323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48"/>
            <p:cNvSpPr/>
            <p:nvPr/>
          </p:nvSpPr>
          <p:spPr>
            <a:xfrm>
              <a:off x="2607010" y="3676233"/>
              <a:ext cx="672" cy="20"/>
            </a:xfrm>
            <a:custGeom>
              <a:rect b="b" l="l" r="r" t="t"/>
              <a:pathLst>
                <a:path extrusionOk="0" h="1" w="3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4" y="1"/>
                    <a:pt x="34" y="1"/>
                    <a:pt x="0" y="1"/>
                  </a:cubicBezTo>
                  <a:close/>
                </a:path>
              </a:pathLst>
            </a:custGeom>
            <a:solidFill>
              <a:srgbClr val="151C2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48"/>
            <p:cNvSpPr/>
            <p:nvPr/>
          </p:nvSpPr>
          <p:spPr>
            <a:xfrm>
              <a:off x="2863642" y="1830350"/>
              <a:ext cx="377374" cy="980212"/>
            </a:xfrm>
            <a:custGeom>
              <a:rect b="b" l="l" r="r" t="t"/>
              <a:pathLst>
                <a:path extrusionOk="0" h="49562" w="19081">
                  <a:moveTo>
                    <a:pt x="1635" y="0"/>
                  </a:moveTo>
                  <a:cubicBezTo>
                    <a:pt x="1535" y="0"/>
                    <a:pt x="1468" y="67"/>
                    <a:pt x="1434" y="167"/>
                  </a:cubicBezTo>
                  <a:cubicBezTo>
                    <a:pt x="1068" y="4003"/>
                    <a:pt x="767" y="7873"/>
                    <a:pt x="500" y="11709"/>
                  </a:cubicBezTo>
                  <a:cubicBezTo>
                    <a:pt x="267" y="15545"/>
                    <a:pt x="33" y="19414"/>
                    <a:pt x="0" y="23284"/>
                  </a:cubicBezTo>
                  <a:cubicBezTo>
                    <a:pt x="0" y="24251"/>
                    <a:pt x="0" y="25218"/>
                    <a:pt x="33" y="26186"/>
                  </a:cubicBezTo>
                  <a:cubicBezTo>
                    <a:pt x="67" y="27153"/>
                    <a:pt x="134" y="28120"/>
                    <a:pt x="267" y="29088"/>
                  </a:cubicBezTo>
                  <a:cubicBezTo>
                    <a:pt x="367" y="29555"/>
                    <a:pt x="434" y="30055"/>
                    <a:pt x="667" y="30522"/>
                  </a:cubicBezTo>
                  <a:cubicBezTo>
                    <a:pt x="901" y="30989"/>
                    <a:pt x="1268" y="31356"/>
                    <a:pt x="1635" y="31690"/>
                  </a:cubicBezTo>
                  <a:cubicBezTo>
                    <a:pt x="2402" y="32290"/>
                    <a:pt x="3236" y="32791"/>
                    <a:pt x="4103" y="33224"/>
                  </a:cubicBezTo>
                  <a:cubicBezTo>
                    <a:pt x="5871" y="34091"/>
                    <a:pt x="7672" y="34759"/>
                    <a:pt x="9507" y="35392"/>
                  </a:cubicBezTo>
                  <a:cubicBezTo>
                    <a:pt x="11315" y="36017"/>
                    <a:pt x="13122" y="36544"/>
                    <a:pt x="14962" y="37038"/>
                  </a:cubicBezTo>
                  <a:lnTo>
                    <a:pt x="14962" y="37038"/>
                  </a:lnTo>
                  <a:lnTo>
                    <a:pt x="16845" y="48669"/>
                  </a:lnTo>
                  <a:cubicBezTo>
                    <a:pt x="16879" y="48735"/>
                    <a:pt x="16879" y="48769"/>
                    <a:pt x="16912" y="48835"/>
                  </a:cubicBezTo>
                  <a:cubicBezTo>
                    <a:pt x="17046" y="49262"/>
                    <a:pt x="17457" y="49561"/>
                    <a:pt x="17889" y="49561"/>
                  </a:cubicBezTo>
                  <a:cubicBezTo>
                    <a:pt x="17997" y="49561"/>
                    <a:pt x="18106" y="49543"/>
                    <a:pt x="18213" y="49502"/>
                  </a:cubicBezTo>
                  <a:cubicBezTo>
                    <a:pt x="18780" y="49336"/>
                    <a:pt x="19080" y="48735"/>
                    <a:pt x="18914" y="48202"/>
                  </a:cubicBezTo>
                  <a:lnTo>
                    <a:pt x="15278" y="36860"/>
                  </a:lnTo>
                  <a:lnTo>
                    <a:pt x="15244" y="36827"/>
                  </a:lnTo>
                  <a:cubicBezTo>
                    <a:pt x="15244" y="36793"/>
                    <a:pt x="15211" y="36727"/>
                    <a:pt x="15144" y="36727"/>
                  </a:cubicBezTo>
                  <a:cubicBezTo>
                    <a:pt x="13276" y="36226"/>
                    <a:pt x="11442" y="35693"/>
                    <a:pt x="9607" y="35059"/>
                  </a:cubicBezTo>
                  <a:cubicBezTo>
                    <a:pt x="7806" y="34458"/>
                    <a:pt x="5971" y="33758"/>
                    <a:pt x="4270" y="32924"/>
                  </a:cubicBezTo>
                  <a:cubicBezTo>
                    <a:pt x="3403" y="32490"/>
                    <a:pt x="2569" y="32023"/>
                    <a:pt x="1868" y="31423"/>
                  </a:cubicBezTo>
                  <a:cubicBezTo>
                    <a:pt x="1501" y="31123"/>
                    <a:pt x="1168" y="30789"/>
                    <a:pt x="967" y="30389"/>
                  </a:cubicBezTo>
                  <a:cubicBezTo>
                    <a:pt x="767" y="29989"/>
                    <a:pt x="701" y="29488"/>
                    <a:pt x="634" y="29021"/>
                  </a:cubicBezTo>
                  <a:cubicBezTo>
                    <a:pt x="467" y="28087"/>
                    <a:pt x="434" y="27120"/>
                    <a:pt x="400" y="26152"/>
                  </a:cubicBezTo>
                  <a:cubicBezTo>
                    <a:pt x="367" y="25218"/>
                    <a:pt x="367" y="24251"/>
                    <a:pt x="367" y="23284"/>
                  </a:cubicBezTo>
                  <a:cubicBezTo>
                    <a:pt x="400" y="19414"/>
                    <a:pt x="601" y="15578"/>
                    <a:pt x="834" y="11742"/>
                  </a:cubicBezTo>
                  <a:cubicBezTo>
                    <a:pt x="1101" y="7873"/>
                    <a:pt x="1434" y="4037"/>
                    <a:pt x="1801" y="201"/>
                  </a:cubicBezTo>
                  <a:cubicBezTo>
                    <a:pt x="1801" y="100"/>
                    <a:pt x="1735" y="34"/>
                    <a:pt x="1635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48"/>
            <p:cNvSpPr/>
            <p:nvPr/>
          </p:nvSpPr>
          <p:spPr>
            <a:xfrm>
              <a:off x="3385470" y="2867812"/>
              <a:ext cx="455238" cy="1055189"/>
            </a:xfrm>
            <a:custGeom>
              <a:rect b="b" l="l" r="r" t="t"/>
              <a:pathLst>
                <a:path extrusionOk="0" h="53353" w="23018">
                  <a:moveTo>
                    <a:pt x="1357" y="1"/>
                  </a:moveTo>
                  <a:cubicBezTo>
                    <a:pt x="1295" y="1"/>
                    <a:pt x="1232" y="5"/>
                    <a:pt x="1168" y="14"/>
                  </a:cubicBezTo>
                  <a:cubicBezTo>
                    <a:pt x="468" y="114"/>
                    <a:pt x="1" y="748"/>
                    <a:pt x="134" y="1449"/>
                  </a:cubicBezTo>
                  <a:lnTo>
                    <a:pt x="4137" y="27000"/>
                  </a:lnTo>
                  <a:cubicBezTo>
                    <a:pt x="4137" y="27034"/>
                    <a:pt x="4170" y="27067"/>
                    <a:pt x="4170" y="27100"/>
                  </a:cubicBezTo>
                  <a:lnTo>
                    <a:pt x="22389" y="50282"/>
                  </a:lnTo>
                  <a:lnTo>
                    <a:pt x="22650" y="53186"/>
                  </a:lnTo>
                  <a:cubicBezTo>
                    <a:pt x="22650" y="53286"/>
                    <a:pt x="22750" y="53352"/>
                    <a:pt x="22850" y="53352"/>
                  </a:cubicBezTo>
                  <a:cubicBezTo>
                    <a:pt x="22950" y="53352"/>
                    <a:pt x="23017" y="53252"/>
                    <a:pt x="22984" y="53152"/>
                  </a:cubicBezTo>
                  <a:lnTo>
                    <a:pt x="22717" y="50184"/>
                  </a:lnTo>
                  <a:cubicBezTo>
                    <a:pt x="22717" y="50150"/>
                    <a:pt x="22717" y="50117"/>
                    <a:pt x="22683" y="50117"/>
                  </a:cubicBezTo>
                  <a:lnTo>
                    <a:pt x="4466" y="26904"/>
                  </a:lnTo>
                  <a:lnTo>
                    <a:pt x="2636" y="1182"/>
                  </a:lnTo>
                  <a:cubicBezTo>
                    <a:pt x="2636" y="1148"/>
                    <a:pt x="2636" y="1082"/>
                    <a:pt x="2602" y="1048"/>
                  </a:cubicBezTo>
                  <a:cubicBezTo>
                    <a:pt x="2511" y="442"/>
                    <a:pt x="1979" y="1"/>
                    <a:pt x="1357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48"/>
            <p:cNvSpPr/>
            <p:nvPr/>
          </p:nvSpPr>
          <p:spPr>
            <a:xfrm>
              <a:off x="3503561" y="2817064"/>
              <a:ext cx="661716" cy="944475"/>
            </a:xfrm>
            <a:custGeom>
              <a:rect b="b" l="l" r="r" t="t"/>
              <a:pathLst>
                <a:path extrusionOk="0" h="47755" w="33458">
                  <a:moveTo>
                    <a:pt x="1441" y="0"/>
                  </a:moveTo>
                  <a:cubicBezTo>
                    <a:pt x="1294" y="0"/>
                    <a:pt x="1145" y="26"/>
                    <a:pt x="1001" y="78"/>
                  </a:cubicBezTo>
                  <a:cubicBezTo>
                    <a:pt x="334" y="345"/>
                    <a:pt x="1" y="1079"/>
                    <a:pt x="267" y="1713"/>
                  </a:cubicBezTo>
                  <a:lnTo>
                    <a:pt x="9541" y="25864"/>
                  </a:lnTo>
                  <a:cubicBezTo>
                    <a:pt x="9541" y="25897"/>
                    <a:pt x="9574" y="25930"/>
                    <a:pt x="9574" y="25930"/>
                  </a:cubicBezTo>
                  <a:lnTo>
                    <a:pt x="32240" y="44829"/>
                  </a:lnTo>
                  <a:lnTo>
                    <a:pt x="32240" y="44829"/>
                  </a:lnTo>
                  <a:lnTo>
                    <a:pt x="33091" y="47613"/>
                  </a:lnTo>
                  <a:cubicBezTo>
                    <a:pt x="33118" y="47695"/>
                    <a:pt x="33191" y="47755"/>
                    <a:pt x="33272" y="47755"/>
                  </a:cubicBezTo>
                  <a:cubicBezTo>
                    <a:pt x="33289" y="47755"/>
                    <a:pt x="33307" y="47752"/>
                    <a:pt x="33324" y="47746"/>
                  </a:cubicBezTo>
                  <a:cubicBezTo>
                    <a:pt x="33391" y="47713"/>
                    <a:pt x="33458" y="47613"/>
                    <a:pt x="33424" y="47512"/>
                  </a:cubicBezTo>
                  <a:lnTo>
                    <a:pt x="32557" y="44677"/>
                  </a:lnTo>
                  <a:cubicBezTo>
                    <a:pt x="32524" y="44644"/>
                    <a:pt x="32524" y="44610"/>
                    <a:pt x="32490" y="44577"/>
                  </a:cubicBezTo>
                  <a:lnTo>
                    <a:pt x="9813" y="25668"/>
                  </a:lnTo>
                  <a:lnTo>
                    <a:pt x="2669" y="912"/>
                  </a:lnTo>
                  <a:cubicBezTo>
                    <a:pt x="2636" y="879"/>
                    <a:pt x="2636" y="846"/>
                    <a:pt x="2636" y="812"/>
                  </a:cubicBezTo>
                  <a:cubicBezTo>
                    <a:pt x="2429" y="296"/>
                    <a:pt x="1944" y="0"/>
                    <a:pt x="1441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48"/>
            <p:cNvSpPr/>
            <p:nvPr/>
          </p:nvSpPr>
          <p:spPr>
            <a:xfrm>
              <a:off x="3494008" y="2800549"/>
              <a:ext cx="1056554" cy="903060"/>
            </a:xfrm>
            <a:custGeom>
              <a:rect b="b" l="l" r="r" t="t"/>
              <a:pathLst>
                <a:path extrusionOk="0" h="45661" w="53422">
                  <a:moveTo>
                    <a:pt x="6931" y="0"/>
                  </a:moveTo>
                  <a:cubicBezTo>
                    <a:pt x="6413" y="0"/>
                    <a:pt x="6121" y="13"/>
                    <a:pt x="6121" y="13"/>
                  </a:cubicBezTo>
                  <a:cubicBezTo>
                    <a:pt x="6014" y="7"/>
                    <a:pt x="5909" y="4"/>
                    <a:pt x="5806" y="4"/>
                  </a:cubicBezTo>
                  <a:cubicBezTo>
                    <a:pt x="0" y="4"/>
                    <a:pt x="484" y="9086"/>
                    <a:pt x="484" y="9086"/>
                  </a:cubicBezTo>
                  <a:cubicBezTo>
                    <a:pt x="917" y="16725"/>
                    <a:pt x="13459" y="19227"/>
                    <a:pt x="13459" y="19227"/>
                  </a:cubicBezTo>
                  <a:cubicBezTo>
                    <a:pt x="12726" y="30868"/>
                    <a:pt x="30738" y="33237"/>
                    <a:pt x="30738" y="33237"/>
                  </a:cubicBezTo>
                  <a:cubicBezTo>
                    <a:pt x="42212" y="44377"/>
                    <a:pt x="48136" y="45661"/>
                    <a:pt x="50257" y="45661"/>
                  </a:cubicBezTo>
                  <a:cubicBezTo>
                    <a:pt x="50892" y="45661"/>
                    <a:pt x="51186" y="45545"/>
                    <a:pt x="51186" y="45545"/>
                  </a:cubicBezTo>
                  <a:cubicBezTo>
                    <a:pt x="53421" y="34904"/>
                    <a:pt x="41980" y="23496"/>
                    <a:pt x="41980" y="23496"/>
                  </a:cubicBezTo>
                  <a:cubicBezTo>
                    <a:pt x="40179" y="15724"/>
                    <a:pt x="26869" y="7785"/>
                    <a:pt x="26869" y="7785"/>
                  </a:cubicBezTo>
                  <a:cubicBezTo>
                    <a:pt x="22491" y="498"/>
                    <a:pt x="10204" y="0"/>
                    <a:pt x="693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48"/>
            <p:cNvSpPr/>
            <p:nvPr/>
          </p:nvSpPr>
          <p:spPr>
            <a:xfrm>
              <a:off x="3571932" y="2830275"/>
              <a:ext cx="881641" cy="729513"/>
            </a:xfrm>
            <a:custGeom>
              <a:rect b="b" l="l" r="r" t="t"/>
              <a:pathLst>
                <a:path extrusionOk="0" h="36886" w="44578">
                  <a:moveTo>
                    <a:pt x="4727" y="0"/>
                  </a:moveTo>
                  <a:cubicBezTo>
                    <a:pt x="1" y="0"/>
                    <a:pt x="480" y="7183"/>
                    <a:pt x="480" y="7183"/>
                  </a:cubicBezTo>
                  <a:cubicBezTo>
                    <a:pt x="913" y="13320"/>
                    <a:pt x="11321" y="15422"/>
                    <a:pt x="11321" y="15422"/>
                  </a:cubicBezTo>
                  <a:cubicBezTo>
                    <a:pt x="10820" y="24729"/>
                    <a:pt x="25764" y="26763"/>
                    <a:pt x="25764" y="26763"/>
                  </a:cubicBezTo>
                  <a:cubicBezTo>
                    <a:pt x="35500" y="35876"/>
                    <a:pt x="40426" y="36886"/>
                    <a:pt x="42133" y="36886"/>
                  </a:cubicBezTo>
                  <a:cubicBezTo>
                    <a:pt x="42619" y="36886"/>
                    <a:pt x="42843" y="36804"/>
                    <a:pt x="42843" y="36804"/>
                  </a:cubicBezTo>
                  <a:cubicBezTo>
                    <a:pt x="44578" y="28331"/>
                    <a:pt x="35004" y="19091"/>
                    <a:pt x="35004" y="19091"/>
                  </a:cubicBezTo>
                  <a:cubicBezTo>
                    <a:pt x="33437" y="12887"/>
                    <a:pt x="22329" y="6415"/>
                    <a:pt x="22329" y="6415"/>
                  </a:cubicBezTo>
                  <a:cubicBezTo>
                    <a:pt x="18446" y="306"/>
                    <a:pt x="7504" y="7"/>
                    <a:pt x="5402" y="7"/>
                  </a:cubicBezTo>
                  <a:cubicBezTo>
                    <a:pt x="5174" y="7"/>
                    <a:pt x="5050" y="11"/>
                    <a:pt x="5050" y="11"/>
                  </a:cubicBezTo>
                  <a:cubicBezTo>
                    <a:pt x="4939" y="4"/>
                    <a:pt x="4832" y="0"/>
                    <a:pt x="4727" y="0"/>
                  </a:cubicBezTo>
                  <a:close/>
                </a:path>
              </a:pathLst>
            </a:custGeom>
            <a:solidFill>
              <a:srgbClr val="44344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48"/>
            <p:cNvSpPr/>
            <p:nvPr/>
          </p:nvSpPr>
          <p:spPr>
            <a:xfrm>
              <a:off x="3397356" y="2701168"/>
              <a:ext cx="1245567" cy="1288465"/>
            </a:xfrm>
            <a:custGeom>
              <a:rect b="b" l="l" r="r" t="t"/>
              <a:pathLst>
                <a:path extrusionOk="0" h="65148" w="62979">
                  <a:moveTo>
                    <a:pt x="3603" y="1"/>
                  </a:moveTo>
                  <a:cubicBezTo>
                    <a:pt x="0" y="1302"/>
                    <a:pt x="2468" y="7406"/>
                    <a:pt x="7239" y="9174"/>
                  </a:cubicBezTo>
                  <a:cubicBezTo>
                    <a:pt x="11975" y="10909"/>
                    <a:pt x="12676" y="5538"/>
                    <a:pt x="15911" y="16579"/>
                  </a:cubicBezTo>
                  <a:cubicBezTo>
                    <a:pt x="19147" y="27621"/>
                    <a:pt x="46667" y="60511"/>
                    <a:pt x="46667" y="60511"/>
                  </a:cubicBezTo>
                  <a:cubicBezTo>
                    <a:pt x="49902" y="63480"/>
                    <a:pt x="62978" y="65148"/>
                    <a:pt x="50603" y="43565"/>
                  </a:cubicBezTo>
                  <a:cubicBezTo>
                    <a:pt x="38227" y="22017"/>
                    <a:pt x="4403" y="868"/>
                    <a:pt x="4403" y="868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48"/>
            <p:cNvSpPr/>
            <p:nvPr/>
          </p:nvSpPr>
          <p:spPr>
            <a:xfrm>
              <a:off x="3491694" y="2645752"/>
              <a:ext cx="1529236" cy="826660"/>
            </a:xfrm>
            <a:custGeom>
              <a:rect b="b" l="l" r="r" t="t"/>
              <a:pathLst>
                <a:path extrusionOk="0" h="41798" w="77322">
                  <a:moveTo>
                    <a:pt x="0" y="2703"/>
                  </a:moveTo>
                  <a:cubicBezTo>
                    <a:pt x="267" y="1"/>
                    <a:pt x="6705" y="1435"/>
                    <a:pt x="9607" y="4771"/>
                  </a:cubicBezTo>
                  <a:cubicBezTo>
                    <a:pt x="12542" y="8107"/>
                    <a:pt x="7672" y="8941"/>
                    <a:pt x="18947" y="10608"/>
                  </a:cubicBezTo>
                  <a:cubicBezTo>
                    <a:pt x="30188" y="12276"/>
                    <a:pt x="68582" y="30256"/>
                    <a:pt x="68582" y="30256"/>
                  </a:cubicBezTo>
                  <a:cubicBezTo>
                    <a:pt x="72218" y="32424"/>
                    <a:pt x="77322" y="41797"/>
                    <a:pt x="53672" y="34125"/>
                  </a:cubicBezTo>
                  <a:cubicBezTo>
                    <a:pt x="30055" y="26453"/>
                    <a:pt x="1068" y="3237"/>
                    <a:pt x="1068" y="3237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48"/>
            <p:cNvSpPr/>
            <p:nvPr/>
          </p:nvSpPr>
          <p:spPr>
            <a:xfrm>
              <a:off x="3447492" y="2741178"/>
              <a:ext cx="1109004" cy="1367080"/>
            </a:xfrm>
            <a:custGeom>
              <a:rect b="b" l="l" r="r" t="t"/>
              <a:pathLst>
                <a:path extrusionOk="0" h="69123" w="56074">
                  <a:moveTo>
                    <a:pt x="8906" y="0"/>
                  </a:moveTo>
                  <a:cubicBezTo>
                    <a:pt x="8873" y="0"/>
                    <a:pt x="8840" y="4"/>
                    <a:pt x="8806" y="13"/>
                  </a:cubicBezTo>
                  <a:lnTo>
                    <a:pt x="8773" y="46"/>
                  </a:lnTo>
                  <a:lnTo>
                    <a:pt x="1301" y="3682"/>
                  </a:lnTo>
                  <a:cubicBezTo>
                    <a:pt x="1068" y="3782"/>
                    <a:pt x="867" y="3949"/>
                    <a:pt x="701" y="4149"/>
                  </a:cubicBezTo>
                  <a:cubicBezTo>
                    <a:pt x="0" y="4950"/>
                    <a:pt x="67" y="6150"/>
                    <a:pt x="867" y="6851"/>
                  </a:cubicBezTo>
                  <a:cubicBezTo>
                    <a:pt x="1237" y="7174"/>
                    <a:pt x="1698" y="7334"/>
                    <a:pt x="2157" y="7334"/>
                  </a:cubicBezTo>
                  <a:cubicBezTo>
                    <a:pt x="2693" y="7334"/>
                    <a:pt x="3225" y="7116"/>
                    <a:pt x="3603" y="6684"/>
                  </a:cubicBezTo>
                  <a:lnTo>
                    <a:pt x="8889" y="657"/>
                  </a:lnTo>
                  <a:lnTo>
                    <a:pt x="8889" y="657"/>
                  </a:lnTo>
                  <a:lnTo>
                    <a:pt x="52004" y="66293"/>
                  </a:lnTo>
                  <a:cubicBezTo>
                    <a:pt x="52037" y="66327"/>
                    <a:pt x="52071" y="66360"/>
                    <a:pt x="52071" y="66360"/>
                  </a:cubicBezTo>
                  <a:lnTo>
                    <a:pt x="55640" y="69062"/>
                  </a:lnTo>
                  <a:cubicBezTo>
                    <a:pt x="55682" y="69104"/>
                    <a:pt x="55735" y="69123"/>
                    <a:pt x="55791" y="69123"/>
                  </a:cubicBezTo>
                  <a:cubicBezTo>
                    <a:pt x="55868" y="69123"/>
                    <a:pt x="55949" y="69087"/>
                    <a:pt x="56007" y="69029"/>
                  </a:cubicBezTo>
                  <a:cubicBezTo>
                    <a:pt x="56074" y="68895"/>
                    <a:pt x="56074" y="68762"/>
                    <a:pt x="55940" y="68662"/>
                  </a:cubicBezTo>
                  <a:lnTo>
                    <a:pt x="52404" y="65960"/>
                  </a:lnTo>
                  <a:lnTo>
                    <a:pt x="52438" y="66027"/>
                  </a:lnTo>
                  <a:lnTo>
                    <a:pt x="9140" y="113"/>
                  </a:lnTo>
                  <a:cubicBezTo>
                    <a:pt x="9090" y="38"/>
                    <a:pt x="9002" y="0"/>
                    <a:pt x="8906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9" name="Google Shape;1689;p48"/>
          <p:cNvSpPr/>
          <p:nvPr/>
        </p:nvSpPr>
        <p:spPr>
          <a:xfrm>
            <a:off x="29325" y="3085775"/>
            <a:ext cx="1454400" cy="2150750"/>
          </a:xfrm>
          <a:custGeom>
            <a:rect b="b" l="l" r="r" t="t"/>
            <a:pathLst>
              <a:path extrusionOk="0" fill="none" h="86030" w="58176">
                <a:moveTo>
                  <a:pt x="1" y="74221"/>
                </a:moveTo>
                <a:cubicBezTo>
                  <a:pt x="2402" y="75588"/>
                  <a:pt x="5304" y="76389"/>
                  <a:pt x="7739" y="77323"/>
                </a:cubicBezTo>
                <a:cubicBezTo>
                  <a:pt x="23084" y="83194"/>
                  <a:pt x="47868" y="86029"/>
                  <a:pt x="56274" y="67549"/>
                </a:cubicBezTo>
                <a:cubicBezTo>
                  <a:pt x="57675" y="64480"/>
                  <a:pt x="58175" y="61078"/>
                  <a:pt x="57775" y="57709"/>
                </a:cubicBezTo>
                <a:cubicBezTo>
                  <a:pt x="56641" y="48502"/>
                  <a:pt x="48368" y="44666"/>
                  <a:pt x="39962" y="43832"/>
                </a:cubicBezTo>
                <a:cubicBezTo>
                  <a:pt x="36060" y="43432"/>
                  <a:pt x="32090" y="43265"/>
                  <a:pt x="28354" y="42098"/>
                </a:cubicBezTo>
                <a:cubicBezTo>
                  <a:pt x="22650" y="40330"/>
                  <a:pt x="18881" y="35893"/>
                  <a:pt x="17179" y="30222"/>
                </a:cubicBezTo>
                <a:cubicBezTo>
                  <a:pt x="16079" y="26520"/>
                  <a:pt x="15678" y="22617"/>
                  <a:pt x="15545" y="18781"/>
                </a:cubicBezTo>
                <a:cubicBezTo>
                  <a:pt x="15412" y="15045"/>
                  <a:pt x="15912" y="11042"/>
                  <a:pt x="15211" y="7373"/>
                </a:cubicBezTo>
                <a:cubicBezTo>
                  <a:pt x="14111" y="1535"/>
                  <a:pt x="13544" y="1"/>
                  <a:pt x="13544" y="1"/>
                </a:cubicBez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48"/>
          <p:cNvSpPr txBox="1"/>
          <p:nvPr>
            <p:ph idx="4294967295" type="title"/>
          </p:nvPr>
        </p:nvSpPr>
        <p:spPr>
          <a:xfrm>
            <a:off x="515625" y="307850"/>
            <a:ext cx="382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Periods</a:t>
            </a:r>
            <a:endParaRPr sz="3600"/>
          </a:p>
        </p:txBody>
      </p:sp>
      <p:sp>
        <p:nvSpPr>
          <p:cNvPr id="1691" name="Google Shape;1691;p48"/>
          <p:cNvSpPr txBox="1"/>
          <p:nvPr/>
        </p:nvSpPr>
        <p:spPr>
          <a:xfrm>
            <a:off x="1179600" y="3592650"/>
            <a:ext cx="6784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Char char="●"/>
            </a:pPr>
            <a:r>
              <a:rPr lang="en" sz="1200">
                <a:latin typeface="Catamaran"/>
                <a:ea typeface="Catamaran"/>
                <a:cs typeface="Catamaran"/>
                <a:sym typeface="Catamaran"/>
              </a:rPr>
              <a:t>Mosquitoes are most active at 80°F, become lethargic at 60°F, and cannot function below 50°F.**</a:t>
            </a:r>
            <a:endParaRPr sz="1200">
              <a:latin typeface="Catamaran"/>
              <a:ea typeface="Catamaran"/>
              <a:cs typeface="Catamaran"/>
              <a:sym typeface="Catamar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Char char="●"/>
            </a:pPr>
            <a:r>
              <a:rPr lang="en" sz="1200">
                <a:latin typeface="Catamaran"/>
                <a:ea typeface="Catamaran"/>
                <a:cs typeface="Catamaran"/>
                <a:sym typeface="Catamaran"/>
              </a:rPr>
              <a:t>Wetbulb temperature was highest in 2007, but relatively high as well in 2011 and 2013.</a:t>
            </a:r>
            <a:endParaRPr sz="1200">
              <a:latin typeface="Catamaran"/>
              <a:ea typeface="Catamaran"/>
              <a:cs typeface="Catamaran"/>
              <a:sym typeface="Catamar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Char char="●"/>
            </a:pPr>
            <a:r>
              <a:rPr lang="en" sz="1200">
                <a:latin typeface="Catamaran"/>
                <a:ea typeface="Catamaran"/>
                <a:cs typeface="Catamaran"/>
                <a:sym typeface="Catamaran"/>
              </a:rPr>
              <a:t>Wetbulb </a:t>
            </a:r>
            <a:r>
              <a:rPr lang="en" sz="1200">
                <a:latin typeface="Catamaran"/>
                <a:ea typeface="Catamaran"/>
                <a:cs typeface="Catamaran"/>
                <a:sym typeface="Catamaran"/>
              </a:rPr>
              <a:t>temperature was lowest in 2009 which corresponds to the lowest WNV presence as well.</a:t>
            </a:r>
            <a:endParaRPr sz="12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692" name="Google Shape;1692;p48"/>
          <p:cNvSpPr txBox="1"/>
          <p:nvPr/>
        </p:nvSpPr>
        <p:spPr>
          <a:xfrm>
            <a:off x="4961700" y="4589400"/>
            <a:ext cx="418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tamaran"/>
                <a:ea typeface="Catamaran"/>
                <a:cs typeface="Catamaran"/>
                <a:sym typeface="Catamaran"/>
              </a:rPr>
              <a:t>**Source: https://www.beyondpesticides.org/resources/mosquitos-and-insect-borne-diseases/documents/the-truth-about-mosquitoes,-pesticides-and-west-nile-virus</a:t>
            </a:r>
            <a:endParaRPr sz="800"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693" name="Google Shape;1693;p48"/>
          <p:cNvPicPr preferRelativeResize="0"/>
          <p:nvPr/>
        </p:nvPicPr>
        <p:blipFill rotWithShape="1">
          <a:blip r:embed="rId3">
            <a:alphaModFix/>
          </a:blip>
          <a:srcRect b="0" l="0" r="74764" t="0"/>
          <a:stretch/>
        </p:blipFill>
        <p:spPr>
          <a:xfrm>
            <a:off x="1749625" y="935425"/>
            <a:ext cx="1975501" cy="249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4" name="Google Shape;1694;p48"/>
          <p:cNvPicPr preferRelativeResize="0"/>
          <p:nvPr/>
        </p:nvPicPr>
        <p:blipFill rotWithShape="1">
          <a:blip r:embed="rId3">
            <a:alphaModFix/>
          </a:blip>
          <a:srcRect b="0" l="50573" r="22371" t="0"/>
          <a:stretch/>
        </p:blipFill>
        <p:spPr>
          <a:xfrm>
            <a:off x="4538700" y="935425"/>
            <a:ext cx="2117924" cy="249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9" name="Google Shape;1699;p49"/>
          <p:cNvGrpSpPr/>
          <p:nvPr/>
        </p:nvGrpSpPr>
        <p:grpSpPr>
          <a:xfrm>
            <a:off x="62268" y="2606786"/>
            <a:ext cx="453360" cy="405240"/>
            <a:chOff x="2471100" y="1830350"/>
            <a:chExt cx="2549830" cy="2277908"/>
          </a:xfrm>
        </p:grpSpPr>
        <p:sp>
          <p:nvSpPr>
            <p:cNvPr id="1700" name="Google Shape;1700;p49"/>
            <p:cNvSpPr/>
            <p:nvPr/>
          </p:nvSpPr>
          <p:spPr>
            <a:xfrm>
              <a:off x="3625607" y="2722033"/>
              <a:ext cx="1155856" cy="1024395"/>
            </a:xfrm>
            <a:custGeom>
              <a:rect b="b" l="l" r="r" t="t"/>
              <a:pathLst>
                <a:path extrusionOk="0" h="51796" w="58443">
                  <a:moveTo>
                    <a:pt x="19961" y="0"/>
                  </a:moveTo>
                  <a:cubicBezTo>
                    <a:pt x="19935" y="0"/>
                    <a:pt x="19908" y="4"/>
                    <a:pt x="19881" y="13"/>
                  </a:cubicBezTo>
                  <a:lnTo>
                    <a:pt x="1368" y="5784"/>
                  </a:lnTo>
                  <a:cubicBezTo>
                    <a:pt x="1302" y="5784"/>
                    <a:pt x="1235" y="5817"/>
                    <a:pt x="1168" y="5851"/>
                  </a:cubicBezTo>
                  <a:cubicBezTo>
                    <a:pt x="334" y="6251"/>
                    <a:pt x="1" y="7218"/>
                    <a:pt x="401" y="8052"/>
                  </a:cubicBezTo>
                  <a:cubicBezTo>
                    <a:pt x="667" y="8633"/>
                    <a:pt x="1267" y="8968"/>
                    <a:pt x="1882" y="8968"/>
                  </a:cubicBezTo>
                  <a:cubicBezTo>
                    <a:pt x="2115" y="8968"/>
                    <a:pt x="2349" y="8920"/>
                    <a:pt x="2569" y="8820"/>
                  </a:cubicBezTo>
                  <a:lnTo>
                    <a:pt x="19875" y="481"/>
                  </a:lnTo>
                  <a:lnTo>
                    <a:pt x="54506" y="50049"/>
                  </a:lnTo>
                  <a:cubicBezTo>
                    <a:pt x="54540" y="50082"/>
                    <a:pt x="54573" y="50116"/>
                    <a:pt x="54606" y="50116"/>
                  </a:cubicBezTo>
                  <a:lnTo>
                    <a:pt x="58075" y="51784"/>
                  </a:lnTo>
                  <a:cubicBezTo>
                    <a:pt x="58099" y="51792"/>
                    <a:pt x="58125" y="51796"/>
                    <a:pt x="58151" y="51796"/>
                  </a:cubicBezTo>
                  <a:cubicBezTo>
                    <a:pt x="58235" y="51796"/>
                    <a:pt x="58325" y="51752"/>
                    <a:pt x="58376" y="51650"/>
                  </a:cubicBezTo>
                  <a:cubicBezTo>
                    <a:pt x="58442" y="51550"/>
                    <a:pt x="58376" y="51417"/>
                    <a:pt x="58276" y="51383"/>
                  </a:cubicBezTo>
                  <a:lnTo>
                    <a:pt x="54837" y="49730"/>
                  </a:lnTo>
                  <a:lnTo>
                    <a:pt x="54837" y="49730"/>
                  </a:lnTo>
                  <a:lnTo>
                    <a:pt x="20115" y="80"/>
                  </a:lnTo>
                  <a:cubicBezTo>
                    <a:pt x="20091" y="31"/>
                    <a:pt x="20030" y="0"/>
                    <a:pt x="19961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49"/>
            <p:cNvSpPr/>
            <p:nvPr/>
          </p:nvSpPr>
          <p:spPr>
            <a:xfrm>
              <a:off x="2577325" y="2109666"/>
              <a:ext cx="868865" cy="580351"/>
            </a:xfrm>
            <a:custGeom>
              <a:rect b="b" l="l" r="r" t="t"/>
              <a:pathLst>
                <a:path extrusionOk="0" h="29344" w="43932">
                  <a:moveTo>
                    <a:pt x="208" y="1"/>
                  </a:moveTo>
                  <a:cubicBezTo>
                    <a:pt x="173" y="1"/>
                    <a:pt x="137" y="9"/>
                    <a:pt x="100" y="21"/>
                  </a:cubicBezTo>
                  <a:cubicBezTo>
                    <a:pt x="33" y="88"/>
                    <a:pt x="0" y="188"/>
                    <a:pt x="67" y="254"/>
                  </a:cubicBezTo>
                  <a:cubicBezTo>
                    <a:pt x="2135" y="3523"/>
                    <a:pt x="4236" y="6759"/>
                    <a:pt x="6405" y="9928"/>
                  </a:cubicBezTo>
                  <a:cubicBezTo>
                    <a:pt x="8573" y="13130"/>
                    <a:pt x="10774" y="16299"/>
                    <a:pt x="13143" y="19368"/>
                  </a:cubicBezTo>
                  <a:cubicBezTo>
                    <a:pt x="13710" y="20135"/>
                    <a:pt x="14310" y="20902"/>
                    <a:pt x="14944" y="21636"/>
                  </a:cubicBezTo>
                  <a:cubicBezTo>
                    <a:pt x="15578" y="22370"/>
                    <a:pt x="16212" y="23104"/>
                    <a:pt x="16912" y="23805"/>
                  </a:cubicBezTo>
                  <a:cubicBezTo>
                    <a:pt x="17279" y="24105"/>
                    <a:pt x="17613" y="24472"/>
                    <a:pt x="18113" y="24705"/>
                  </a:cubicBezTo>
                  <a:cubicBezTo>
                    <a:pt x="18580" y="24939"/>
                    <a:pt x="19080" y="24972"/>
                    <a:pt x="19581" y="25005"/>
                  </a:cubicBezTo>
                  <a:cubicBezTo>
                    <a:pt x="19665" y="25008"/>
                    <a:pt x="19749" y="25010"/>
                    <a:pt x="19834" y="25010"/>
                  </a:cubicBezTo>
                  <a:cubicBezTo>
                    <a:pt x="20717" y="25010"/>
                    <a:pt x="21600" y="24857"/>
                    <a:pt x="22483" y="24705"/>
                  </a:cubicBezTo>
                  <a:cubicBezTo>
                    <a:pt x="24384" y="24305"/>
                    <a:pt x="26252" y="23738"/>
                    <a:pt x="28053" y="23104"/>
                  </a:cubicBezTo>
                  <a:cubicBezTo>
                    <a:pt x="29857" y="22481"/>
                    <a:pt x="31629" y="21793"/>
                    <a:pt x="33368" y="21041"/>
                  </a:cubicBezTo>
                  <a:lnTo>
                    <a:pt x="33368" y="21041"/>
                  </a:lnTo>
                  <a:lnTo>
                    <a:pt x="42030" y="29075"/>
                  </a:lnTo>
                  <a:cubicBezTo>
                    <a:pt x="42063" y="29108"/>
                    <a:pt x="42097" y="29142"/>
                    <a:pt x="42164" y="29175"/>
                  </a:cubicBezTo>
                  <a:cubicBezTo>
                    <a:pt x="42339" y="29288"/>
                    <a:pt x="42542" y="29344"/>
                    <a:pt x="42745" y="29344"/>
                  </a:cubicBezTo>
                  <a:cubicBezTo>
                    <a:pt x="43084" y="29344"/>
                    <a:pt x="43423" y="29188"/>
                    <a:pt x="43631" y="28875"/>
                  </a:cubicBezTo>
                  <a:cubicBezTo>
                    <a:pt x="43931" y="28408"/>
                    <a:pt x="43831" y="27741"/>
                    <a:pt x="43331" y="27440"/>
                  </a:cubicBezTo>
                  <a:lnTo>
                    <a:pt x="33491" y="20702"/>
                  </a:lnTo>
                  <a:cubicBezTo>
                    <a:pt x="33474" y="20686"/>
                    <a:pt x="33449" y="20677"/>
                    <a:pt x="33420" y="20677"/>
                  </a:cubicBezTo>
                  <a:cubicBezTo>
                    <a:pt x="33391" y="20677"/>
                    <a:pt x="33357" y="20686"/>
                    <a:pt x="33324" y="20702"/>
                  </a:cubicBezTo>
                  <a:cubicBezTo>
                    <a:pt x="31556" y="21436"/>
                    <a:pt x="29755" y="22137"/>
                    <a:pt x="27953" y="22770"/>
                  </a:cubicBezTo>
                  <a:cubicBezTo>
                    <a:pt x="26119" y="23404"/>
                    <a:pt x="24284" y="23971"/>
                    <a:pt x="22416" y="24372"/>
                  </a:cubicBezTo>
                  <a:cubicBezTo>
                    <a:pt x="21482" y="24538"/>
                    <a:pt x="20515" y="24672"/>
                    <a:pt x="19581" y="24672"/>
                  </a:cubicBezTo>
                  <a:cubicBezTo>
                    <a:pt x="19114" y="24638"/>
                    <a:pt x="18647" y="24572"/>
                    <a:pt x="18246" y="24372"/>
                  </a:cubicBezTo>
                  <a:cubicBezTo>
                    <a:pt x="17846" y="24205"/>
                    <a:pt x="17479" y="23871"/>
                    <a:pt x="17146" y="23538"/>
                  </a:cubicBezTo>
                  <a:cubicBezTo>
                    <a:pt x="16445" y="22871"/>
                    <a:pt x="15811" y="22170"/>
                    <a:pt x="15211" y="21436"/>
                  </a:cubicBezTo>
                  <a:cubicBezTo>
                    <a:pt x="14577" y="20702"/>
                    <a:pt x="13977" y="19935"/>
                    <a:pt x="13410" y="19168"/>
                  </a:cubicBezTo>
                  <a:cubicBezTo>
                    <a:pt x="11075" y="16099"/>
                    <a:pt x="8873" y="12930"/>
                    <a:pt x="6705" y="9761"/>
                  </a:cubicBezTo>
                  <a:cubicBezTo>
                    <a:pt x="4537" y="6559"/>
                    <a:pt x="2435" y="3323"/>
                    <a:pt x="367" y="88"/>
                  </a:cubicBezTo>
                  <a:cubicBezTo>
                    <a:pt x="325" y="24"/>
                    <a:pt x="269" y="1"/>
                    <a:pt x="208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49"/>
            <p:cNvSpPr/>
            <p:nvPr/>
          </p:nvSpPr>
          <p:spPr>
            <a:xfrm>
              <a:off x="3208007" y="2573466"/>
              <a:ext cx="95011" cy="85281"/>
            </a:xfrm>
            <a:custGeom>
              <a:rect b="b" l="l" r="r" t="t"/>
              <a:pathLst>
                <a:path extrusionOk="0" h="4312" w="4804">
                  <a:moveTo>
                    <a:pt x="2407" y="1"/>
                  </a:moveTo>
                  <a:cubicBezTo>
                    <a:pt x="1475" y="1"/>
                    <a:pt x="609" y="619"/>
                    <a:pt x="334" y="1554"/>
                  </a:cubicBezTo>
                  <a:cubicBezTo>
                    <a:pt x="1" y="2722"/>
                    <a:pt x="668" y="3889"/>
                    <a:pt x="1802" y="4223"/>
                  </a:cubicBezTo>
                  <a:cubicBezTo>
                    <a:pt x="2006" y="4283"/>
                    <a:pt x="2211" y="4312"/>
                    <a:pt x="2414" y="4312"/>
                  </a:cubicBezTo>
                  <a:cubicBezTo>
                    <a:pt x="3339" y="4312"/>
                    <a:pt x="4197" y="3713"/>
                    <a:pt x="4470" y="2755"/>
                  </a:cubicBezTo>
                  <a:cubicBezTo>
                    <a:pt x="4804" y="1621"/>
                    <a:pt x="4137" y="420"/>
                    <a:pt x="3003" y="87"/>
                  </a:cubicBezTo>
                  <a:cubicBezTo>
                    <a:pt x="2804" y="28"/>
                    <a:pt x="2604" y="1"/>
                    <a:pt x="2407" y="1"/>
                  </a:cubicBezTo>
                  <a:close/>
                </a:path>
              </a:pathLst>
            </a:custGeom>
            <a:solidFill>
              <a:srgbClr val="5C4F5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49"/>
            <p:cNvSpPr/>
            <p:nvPr/>
          </p:nvSpPr>
          <p:spPr>
            <a:xfrm>
              <a:off x="3227132" y="2583730"/>
              <a:ext cx="41592" cy="37241"/>
            </a:xfrm>
            <a:custGeom>
              <a:rect b="b" l="l" r="r" t="t"/>
              <a:pathLst>
                <a:path extrusionOk="0" h="1883" w="2103">
                  <a:moveTo>
                    <a:pt x="1044" y="0"/>
                  </a:moveTo>
                  <a:cubicBezTo>
                    <a:pt x="638" y="0"/>
                    <a:pt x="272" y="255"/>
                    <a:pt x="134" y="668"/>
                  </a:cubicBezTo>
                  <a:cubicBezTo>
                    <a:pt x="1" y="1169"/>
                    <a:pt x="301" y="1703"/>
                    <a:pt x="801" y="1836"/>
                  </a:cubicBezTo>
                  <a:cubicBezTo>
                    <a:pt x="896" y="1867"/>
                    <a:pt x="990" y="1882"/>
                    <a:pt x="1083" y="1882"/>
                  </a:cubicBezTo>
                  <a:cubicBezTo>
                    <a:pt x="1479" y="1882"/>
                    <a:pt x="1834" y="1608"/>
                    <a:pt x="1969" y="1202"/>
                  </a:cubicBezTo>
                  <a:cubicBezTo>
                    <a:pt x="2102" y="702"/>
                    <a:pt x="1802" y="168"/>
                    <a:pt x="1302" y="35"/>
                  </a:cubicBezTo>
                  <a:cubicBezTo>
                    <a:pt x="1215" y="12"/>
                    <a:pt x="1129" y="0"/>
                    <a:pt x="1044" y="0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49"/>
            <p:cNvSpPr/>
            <p:nvPr/>
          </p:nvSpPr>
          <p:spPr>
            <a:xfrm>
              <a:off x="3211963" y="2581100"/>
              <a:ext cx="92381" cy="77844"/>
            </a:xfrm>
            <a:custGeom>
              <a:rect b="b" l="l" r="r" t="t"/>
              <a:pathLst>
                <a:path extrusionOk="0" h="3936" w="4671">
                  <a:moveTo>
                    <a:pt x="3403" y="1"/>
                  </a:moveTo>
                  <a:cubicBezTo>
                    <a:pt x="3670" y="334"/>
                    <a:pt x="3837" y="735"/>
                    <a:pt x="3837" y="1202"/>
                  </a:cubicBezTo>
                  <a:cubicBezTo>
                    <a:pt x="3837" y="2236"/>
                    <a:pt x="2969" y="3070"/>
                    <a:pt x="1935" y="3070"/>
                  </a:cubicBezTo>
                  <a:cubicBezTo>
                    <a:pt x="968" y="3070"/>
                    <a:pt x="201" y="2369"/>
                    <a:pt x="67" y="1435"/>
                  </a:cubicBezTo>
                  <a:lnTo>
                    <a:pt x="67" y="1435"/>
                  </a:lnTo>
                  <a:cubicBezTo>
                    <a:pt x="1" y="1902"/>
                    <a:pt x="67" y="2369"/>
                    <a:pt x="301" y="2803"/>
                  </a:cubicBezTo>
                  <a:cubicBezTo>
                    <a:pt x="712" y="3533"/>
                    <a:pt x="1450" y="3935"/>
                    <a:pt x="2206" y="3935"/>
                  </a:cubicBezTo>
                  <a:cubicBezTo>
                    <a:pt x="2556" y="3935"/>
                    <a:pt x="2909" y="3849"/>
                    <a:pt x="3236" y="3670"/>
                  </a:cubicBezTo>
                  <a:cubicBezTo>
                    <a:pt x="4304" y="3103"/>
                    <a:pt x="4671" y="1769"/>
                    <a:pt x="4104" y="735"/>
                  </a:cubicBezTo>
                  <a:cubicBezTo>
                    <a:pt x="3937" y="435"/>
                    <a:pt x="3670" y="168"/>
                    <a:pt x="3403" y="1"/>
                  </a:cubicBezTo>
                  <a:close/>
                </a:path>
              </a:pathLst>
            </a:custGeom>
            <a:solidFill>
              <a:srgbClr val="77515B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49"/>
            <p:cNvSpPr/>
            <p:nvPr/>
          </p:nvSpPr>
          <p:spPr>
            <a:xfrm>
              <a:off x="2661754" y="2613436"/>
              <a:ext cx="572658" cy="290294"/>
            </a:xfrm>
            <a:custGeom>
              <a:rect b="b" l="l" r="r" t="t"/>
              <a:pathLst>
                <a:path extrusionOk="0" h="14678" w="28955">
                  <a:moveTo>
                    <a:pt x="28254" y="0"/>
                  </a:moveTo>
                  <a:lnTo>
                    <a:pt x="1" y="14544"/>
                  </a:lnTo>
                  <a:lnTo>
                    <a:pt x="101" y="14678"/>
                  </a:lnTo>
                  <a:lnTo>
                    <a:pt x="28955" y="1201"/>
                  </a:lnTo>
                  <a:lnTo>
                    <a:pt x="28254" y="0"/>
                  </a:ln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49"/>
            <p:cNvSpPr/>
            <p:nvPr/>
          </p:nvSpPr>
          <p:spPr>
            <a:xfrm>
              <a:off x="3467942" y="2698656"/>
              <a:ext cx="343733" cy="972361"/>
            </a:xfrm>
            <a:custGeom>
              <a:rect b="b" l="l" r="r" t="t"/>
              <a:pathLst>
                <a:path extrusionOk="0" h="49165" w="17380">
                  <a:moveTo>
                    <a:pt x="15109" y="1"/>
                  </a:moveTo>
                  <a:cubicBezTo>
                    <a:pt x="14891" y="1"/>
                    <a:pt x="14682" y="14"/>
                    <a:pt x="14477" y="28"/>
                  </a:cubicBezTo>
                  <a:cubicBezTo>
                    <a:pt x="13977" y="61"/>
                    <a:pt x="13510" y="161"/>
                    <a:pt x="13043" y="228"/>
                  </a:cubicBezTo>
                  <a:cubicBezTo>
                    <a:pt x="11175" y="628"/>
                    <a:pt x="9440" y="1195"/>
                    <a:pt x="7706" y="1796"/>
                  </a:cubicBezTo>
                  <a:cubicBezTo>
                    <a:pt x="5938" y="2396"/>
                    <a:pt x="4237" y="3063"/>
                    <a:pt x="2535" y="3797"/>
                  </a:cubicBezTo>
                  <a:cubicBezTo>
                    <a:pt x="2535" y="3797"/>
                    <a:pt x="2502" y="3797"/>
                    <a:pt x="2502" y="3831"/>
                  </a:cubicBezTo>
                  <a:cubicBezTo>
                    <a:pt x="1968" y="4064"/>
                    <a:pt x="1768" y="4698"/>
                    <a:pt x="2002" y="5232"/>
                  </a:cubicBezTo>
                  <a:cubicBezTo>
                    <a:pt x="2192" y="5589"/>
                    <a:pt x="2553" y="5810"/>
                    <a:pt x="2938" y="5810"/>
                  </a:cubicBezTo>
                  <a:cubicBezTo>
                    <a:pt x="3092" y="5810"/>
                    <a:pt x="3250" y="5775"/>
                    <a:pt x="3403" y="5699"/>
                  </a:cubicBezTo>
                  <a:cubicBezTo>
                    <a:pt x="5037" y="4931"/>
                    <a:pt x="6672" y="4197"/>
                    <a:pt x="8340" y="3530"/>
                  </a:cubicBezTo>
                  <a:cubicBezTo>
                    <a:pt x="10007" y="2863"/>
                    <a:pt x="11709" y="2229"/>
                    <a:pt x="13410" y="1829"/>
                  </a:cubicBezTo>
                  <a:cubicBezTo>
                    <a:pt x="13810" y="1729"/>
                    <a:pt x="14244" y="1629"/>
                    <a:pt x="14644" y="1596"/>
                  </a:cubicBezTo>
                  <a:cubicBezTo>
                    <a:pt x="14879" y="1557"/>
                    <a:pt x="15124" y="1540"/>
                    <a:pt x="15342" y="1540"/>
                  </a:cubicBezTo>
                  <a:cubicBezTo>
                    <a:pt x="15495" y="1540"/>
                    <a:pt x="15634" y="1548"/>
                    <a:pt x="15745" y="1562"/>
                  </a:cubicBezTo>
                  <a:cubicBezTo>
                    <a:pt x="15841" y="1586"/>
                    <a:pt x="15885" y="1628"/>
                    <a:pt x="15903" y="1636"/>
                  </a:cubicBezTo>
                  <a:lnTo>
                    <a:pt x="15903" y="1636"/>
                  </a:lnTo>
                  <a:cubicBezTo>
                    <a:pt x="15907" y="1659"/>
                    <a:pt x="15912" y="1698"/>
                    <a:pt x="15912" y="1762"/>
                  </a:cubicBezTo>
                  <a:cubicBezTo>
                    <a:pt x="15878" y="2063"/>
                    <a:pt x="15745" y="2496"/>
                    <a:pt x="15578" y="2897"/>
                  </a:cubicBezTo>
                  <a:cubicBezTo>
                    <a:pt x="14944" y="4531"/>
                    <a:pt x="14110" y="6166"/>
                    <a:pt x="13310" y="7767"/>
                  </a:cubicBezTo>
                  <a:cubicBezTo>
                    <a:pt x="11642" y="10969"/>
                    <a:pt x="9841" y="14138"/>
                    <a:pt x="8006" y="17273"/>
                  </a:cubicBezTo>
                  <a:cubicBezTo>
                    <a:pt x="6205" y="20409"/>
                    <a:pt x="4337" y="23545"/>
                    <a:pt x="2435" y="26647"/>
                  </a:cubicBezTo>
                  <a:cubicBezTo>
                    <a:pt x="2402" y="26714"/>
                    <a:pt x="2402" y="26747"/>
                    <a:pt x="2369" y="26814"/>
                  </a:cubicBezTo>
                  <a:cubicBezTo>
                    <a:pt x="1802" y="30583"/>
                    <a:pt x="1234" y="34386"/>
                    <a:pt x="701" y="38188"/>
                  </a:cubicBezTo>
                  <a:cubicBezTo>
                    <a:pt x="467" y="40090"/>
                    <a:pt x="200" y="41991"/>
                    <a:pt x="34" y="43893"/>
                  </a:cubicBezTo>
                  <a:cubicBezTo>
                    <a:pt x="0" y="44159"/>
                    <a:pt x="0" y="44393"/>
                    <a:pt x="0" y="44660"/>
                  </a:cubicBezTo>
                  <a:cubicBezTo>
                    <a:pt x="0" y="44693"/>
                    <a:pt x="0" y="44726"/>
                    <a:pt x="0" y="44760"/>
                  </a:cubicBezTo>
                  <a:cubicBezTo>
                    <a:pt x="0" y="44793"/>
                    <a:pt x="34" y="44927"/>
                    <a:pt x="34" y="44927"/>
                  </a:cubicBezTo>
                  <a:lnTo>
                    <a:pt x="134" y="45127"/>
                  </a:lnTo>
                  <a:cubicBezTo>
                    <a:pt x="167" y="45227"/>
                    <a:pt x="234" y="45360"/>
                    <a:pt x="300" y="45460"/>
                  </a:cubicBezTo>
                  <a:cubicBezTo>
                    <a:pt x="534" y="45894"/>
                    <a:pt x="801" y="46294"/>
                    <a:pt x="1068" y="46695"/>
                  </a:cubicBezTo>
                  <a:cubicBezTo>
                    <a:pt x="1601" y="47495"/>
                    <a:pt x="2135" y="48296"/>
                    <a:pt x="2702" y="49063"/>
                  </a:cubicBezTo>
                  <a:cubicBezTo>
                    <a:pt x="2745" y="49128"/>
                    <a:pt x="2830" y="49164"/>
                    <a:pt x="2912" y="49164"/>
                  </a:cubicBezTo>
                  <a:cubicBezTo>
                    <a:pt x="2956" y="49164"/>
                    <a:pt x="3000" y="49153"/>
                    <a:pt x="3036" y="49130"/>
                  </a:cubicBezTo>
                  <a:cubicBezTo>
                    <a:pt x="3169" y="49063"/>
                    <a:pt x="3169" y="48896"/>
                    <a:pt x="3102" y="48763"/>
                  </a:cubicBezTo>
                  <a:cubicBezTo>
                    <a:pt x="2569" y="47995"/>
                    <a:pt x="2035" y="47195"/>
                    <a:pt x="1535" y="46394"/>
                  </a:cubicBezTo>
                  <a:cubicBezTo>
                    <a:pt x="1268" y="45994"/>
                    <a:pt x="1034" y="45594"/>
                    <a:pt x="801" y="45160"/>
                  </a:cubicBezTo>
                  <a:cubicBezTo>
                    <a:pt x="734" y="45060"/>
                    <a:pt x="701" y="44960"/>
                    <a:pt x="667" y="44860"/>
                  </a:cubicBezTo>
                  <a:lnTo>
                    <a:pt x="601" y="44726"/>
                  </a:lnTo>
                  <a:cubicBezTo>
                    <a:pt x="584" y="44710"/>
                    <a:pt x="584" y="44710"/>
                    <a:pt x="588" y="44710"/>
                  </a:cubicBezTo>
                  <a:cubicBezTo>
                    <a:pt x="592" y="44710"/>
                    <a:pt x="601" y="44710"/>
                    <a:pt x="601" y="44693"/>
                  </a:cubicBezTo>
                  <a:lnTo>
                    <a:pt x="601" y="44626"/>
                  </a:lnTo>
                  <a:cubicBezTo>
                    <a:pt x="601" y="44426"/>
                    <a:pt x="601" y="44193"/>
                    <a:pt x="634" y="43959"/>
                  </a:cubicBezTo>
                  <a:cubicBezTo>
                    <a:pt x="834" y="42058"/>
                    <a:pt x="1134" y="40190"/>
                    <a:pt x="1435" y="38289"/>
                  </a:cubicBezTo>
                  <a:cubicBezTo>
                    <a:pt x="1997" y="34547"/>
                    <a:pt x="2626" y="30773"/>
                    <a:pt x="3288" y="27032"/>
                  </a:cubicBezTo>
                  <a:lnTo>
                    <a:pt x="3288" y="27032"/>
                  </a:lnTo>
                  <a:cubicBezTo>
                    <a:pt x="5205" y="23990"/>
                    <a:pt x="7122" y="20915"/>
                    <a:pt x="8973" y="17841"/>
                  </a:cubicBezTo>
                  <a:cubicBezTo>
                    <a:pt x="10841" y="14705"/>
                    <a:pt x="12709" y="11569"/>
                    <a:pt x="14477" y="8367"/>
                  </a:cubicBezTo>
                  <a:cubicBezTo>
                    <a:pt x="15345" y="6766"/>
                    <a:pt x="16178" y="5165"/>
                    <a:pt x="16912" y="3397"/>
                  </a:cubicBezTo>
                  <a:cubicBezTo>
                    <a:pt x="17079" y="2963"/>
                    <a:pt x="17246" y="2530"/>
                    <a:pt x="17346" y="1929"/>
                  </a:cubicBezTo>
                  <a:cubicBezTo>
                    <a:pt x="17379" y="1629"/>
                    <a:pt x="17379" y="1162"/>
                    <a:pt x="17079" y="762"/>
                  </a:cubicBezTo>
                  <a:cubicBezTo>
                    <a:pt x="16812" y="361"/>
                    <a:pt x="16412" y="195"/>
                    <a:pt x="16112" y="128"/>
                  </a:cubicBezTo>
                  <a:cubicBezTo>
                    <a:pt x="15756" y="29"/>
                    <a:pt x="15425" y="1"/>
                    <a:pt x="15109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49"/>
            <p:cNvSpPr/>
            <p:nvPr/>
          </p:nvSpPr>
          <p:spPr>
            <a:xfrm>
              <a:off x="3105758" y="2582266"/>
              <a:ext cx="194630" cy="145523"/>
            </a:xfrm>
            <a:custGeom>
              <a:rect b="b" l="l" r="r" t="t"/>
              <a:pathLst>
                <a:path extrusionOk="0" h="7358" w="9841">
                  <a:moveTo>
                    <a:pt x="6013" y="1"/>
                  </a:moveTo>
                  <a:cubicBezTo>
                    <a:pt x="5933" y="1"/>
                    <a:pt x="5852" y="3"/>
                    <a:pt x="5771" y="9"/>
                  </a:cubicBezTo>
                  <a:cubicBezTo>
                    <a:pt x="3736" y="175"/>
                    <a:pt x="0" y="2244"/>
                    <a:pt x="134" y="4278"/>
                  </a:cubicBezTo>
                  <a:cubicBezTo>
                    <a:pt x="292" y="6208"/>
                    <a:pt x="3869" y="7358"/>
                    <a:pt x="5946" y="7358"/>
                  </a:cubicBezTo>
                  <a:cubicBezTo>
                    <a:pt x="6059" y="7358"/>
                    <a:pt x="6168" y="7354"/>
                    <a:pt x="6271" y="7347"/>
                  </a:cubicBezTo>
                  <a:cubicBezTo>
                    <a:pt x="8306" y="7214"/>
                    <a:pt x="9841" y="5446"/>
                    <a:pt x="9674" y="3411"/>
                  </a:cubicBezTo>
                  <a:cubicBezTo>
                    <a:pt x="9546" y="1491"/>
                    <a:pt x="7913" y="1"/>
                    <a:pt x="601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49"/>
            <p:cNvSpPr/>
            <p:nvPr/>
          </p:nvSpPr>
          <p:spPr>
            <a:xfrm>
              <a:off x="3107063" y="2612111"/>
              <a:ext cx="193325" cy="118111"/>
            </a:xfrm>
            <a:custGeom>
              <a:rect b="b" l="l" r="r" t="t"/>
              <a:pathLst>
                <a:path extrusionOk="0" h="5972" w="9775">
                  <a:moveTo>
                    <a:pt x="9608" y="1902"/>
                  </a:moveTo>
                  <a:cubicBezTo>
                    <a:pt x="9574" y="1335"/>
                    <a:pt x="9408" y="768"/>
                    <a:pt x="9107" y="301"/>
                  </a:cubicBezTo>
                  <a:cubicBezTo>
                    <a:pt x="8740" y="1402"/>
                    <a:pt x="7540" y="1802"/>
                    <a:pt x="6172" y="1635"/>
                  </a:cubicBezTo>
                  <a:cubicBezTo>
                    <a:pt x="5038" y="1468"/>
                    <a:pt x="4337" y="735"/>
                    <a:pt x="3337" y="268"/>
                  </a:cubicBezTo>
                  <a:cubicBezTo>
                    <a:pt x="2903" y="67"/>
                    <a:pt x="2436" y="1"/>
                    <a:pt x="1969" y="1"/>
                  </a:cubicBezTo>
                  <a:cubicBezTo>
                    <a:pt x="835" y="801"/>
                    <a:pt x="1" y="1802"/>
                    <a:pt x="68" y="2769"/>
                  </a:cubicBezTo>
                  <a:cubicBezTo>
                    <a:pt x="234" y="4804"/>
                    <a:pt x="4204" y="5972"/>
                    <a:pt x="6205" y="5838"/>
                  </a:cubicBezTo>
                  <a:cubicBezTo>
                    <a:pt x="8240" y="5705"/>
                    <a:pt x="9775" y="3937"/>
                    <a:pt x="9608" y="1902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49"/>
            <p:cNvSpPr/>
            <p:nvPr/>
          </p:nvSpPr>
          <p:spPr>
            <a:xfrm>
              <a:off x="3100477" y="2589248"/>
              <a:ext cx="95011" cy="85281"/>
            </a:xfrm>
            <a:custGeom>
              <a:rect b="b" l="l" r="r" t="t"/>
              <a:pathLst>
                <a:path extrusionOk="0" h="4312" w="4804">
                  <a:moveTo>
                    <a:pt x="2390" y="1"/>
                  </a:moveTo>
                  <a:cubicBezTo>
                    <a:pt x="1465" y="1"/>
                    <a:pt x="608" y="599"/>
                    <a:pt x="334" y="1557"/>
                  </a:cubicBezTo>
                  <a:cubicBezTo>
                    <a:pt x="0" y="2691"/>
                    <a:pt x="667" y="3892"/>
                    <a:pt x="1802" y="4226"/>
                  </a:cubicBezTo>
                  <a:cubicBezTo>
                    <a:pt x="2000" y="4284"/>
                    <a:pt x="2200" y="4312"/>
                    <a:pt x="2398" y="4312"/>
                  </a:cubicBezTo>
                  <a:cubicBezTo>
                    <a:pt x="3329" y="4312"/>
                    <a:pt x="4195" y="3694"/>
                    <a:pt x="4470" y="2758"/>
                  </a:cubicBezTo>
                  <a:cubicBezTo>
                    <a:pt x="4804" y="1624"/>
                    <a:pt x="4137" y="423"/>
                    <a:pt x="3002" y="89"/>
                  </a:cubicBezTo>
                  <a:cubicBezTo>
                    <a:pt x="2799" y="29"/>
                    <a:pt x="2593" y="1"/>
                    <a:pt x="2390" y="1"/>
                  </a:cubicBezTo>
                  <a:close/>
                </a:path>
              </a:pathLst>
            </a:custGeom>
            <a:solidFill>
              <a:srgbClr val="5C4F5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49"/>
            <p:cNvSpPr/>
            <p:nvPr/>
          </p:nvSpPr>
          <p:spPr>
            <a:xfrm>
              <a:off x="3119602" y="2599315"/>
              <a:ext cx="41592" cy="37241"/>
            </a:xfrm>
            <a:custGeom>
              <a:rect b="b" l="l" r="r" t="t"/>
              <a:pathLst>
                <a:path extrusionOk="0" h="1883" w="2103">
                  <a:moveTo>
                    <a:pt x="1021" y="1"/>
                  </a:moveTo>
                  <a:cubicBezTo>
                    <a:pt x="624" y="1"/>
                    <a:pt x="269" y="275"/>
                    <a:pt x="134" y="681"/>
                  </a:cubicBezTo>
                  <a:cubicBezTo>
                    <a:pt x="1" y="1181"/>
                    <a:pt x="301" y="1682"/>
                    <a:pt x="801" y="1849"/>
                  </a:cubicBezTo>
                  <a:cubicBezTo>
                    <a:pt x="888" y="1872"/>
                    <a:pt x="974" y="1883"/>
                    <a:pt x="1059" y="1883"/>
                  </a:cubicBezTo>
                  <a:cubicBezTo>
                    <a:pt x="1465" y="1883"/>
                    <a:pt x="1831" y="1629"/>
                    <a:pt x="1969" y="1215"/>
                  </a:cubicBezTo>
                  <a:cubicBezTo>
                    <a:pt x="2102" y="714"/>
                    <a:pt x="1802" y="181"/>
                    <a:pt x="1302" y="47"/>
                  </a:cubicBezTo>
                  <a:cubicBezTo>
                    <a:pt x="1207" y="16"/>
                    <a:pt x="1113" y="1"/>
                    <a:pt x="1021" y="1"/>
                  </a:cubicBezTo>
                  <a:close/>
                </a:path>
              </a:pathLst>
            </a:custGeom>
            <a:solidFill>
              <a:srgbClr val="8C818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49"/>
            <p:cNvSpPr/>
            <p:nvPr/>
          </p:nvSpPr>
          <p:spPr>
            <a:xfrm>
              <a:off x="3104433" y="2596289"/>
              <a:ext cx="92381" cy="78141"/>
            </a:xfrm>
            <a:custGeom>
              <a:rect b="b" l="l" r="r" t="t"/>
              <a:pathLst>
                <a:path extrusionOk="0" h="3951" w="4671">
                  <a:moveTo>
                    <a:pt x="3403" y="0"/>
                  </a:moveTo>
                  <a:cubicBezTo>
                    <a:pt x="3670" y="334"/>
                    <a:pt x="3837" y="767"/>
                    <a:pt x="3837" y="1234"/>
                  </a:cubicBezTo>
                  <a:cubicBezTo>
                    <a:pt x="3837" y="2248"/>
                    <a:pt x="3003" y="3070"/>
                    <a:pt x="1995" y="3070"/>
                  </a:cubicBezTo>
                  <a:cubicBezTo>
                    <a:pt x="1975" y="3070"/>
                    <a:pt x="1955" y="3070"/>
                    <a:pt x="1935" y="3069"/>
                  </a:cubicBezTo>
                  <a:cubicBezTo>
                    <a:pt x="968" y="3069"/>
                    <a:pt x="201" y="2368"/>
                    <a:pt x="67" y="1468"/>
                  </a:cubicBezTo>
                  <a:lnTo>
                    <a:pt x="67" y="1468"/>
                  </a:lnTo>
                  <a:cubicBezTo>
                    <a:pt x="0" y="1901"/>
                    <a:pt x="67" y="2402"/>
                    <a:pt x="301" y="2835"/>
                  </a:cubicBezTo>
                  <a:cubicBezTo>
                    <a:pt x="710" y="3540"/>
                    <a:pt x="1444" y="3950"/>
                    <a:pt x="2198" y="3950"/>
                  </a:cubicBezTo>
                  <a:cubicBezTo>
                    <a:pt x="2550" y="3950"/>
                    <a:pt x="2907" y="3861"/>
                    <a:pt x="3236" y="3669"/>
                  </a:cubicBezTo>
                  <a:cubicBezTo>
                    <a:pt x="4304" y="3102"/>
                    <a:pt x="4670" y="1801"/>
                    <a:pt x="4103" y="767"/>
                  </a:cubicBezTo>
                  <a:cubicBezTo>
                    <a:pt x="3937" y="434"/>
                    <a:pt x="3670" y="200"/>
                    <a:pt x="3403" y="0"/>
                  </a:cubicBezTo>
                  <a:close/>
                </a:path>
              </a:pathLst>
            </a:custGeom>
            <a:solidFill>
              <a:srgbClr val="77515B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49"/>
            <p:cNvSpPr/>
            <p:nvPr/>
          </p:nvSpPr>
          <p:spPr>
            <a:xfrm>
              <a:off x="3144680" y="2609777"/>
              <a:ext cx="481602" cy="342250"/>
            </a:xfrm>
            <a:custGeom>
              <a:rect b="b" l="l" r="r" t="t"/>
              <a:pathLst>
                <a:path extrusionOk="0" h="17305" w="24351">
                  <a:moveTo>
                    <a:pt x="14261" y="0"/>
                  </a:moveTo>
                  <a:cubicBezTo>
                    <a:pt x="9762" y="0"/>
                    <a:pt x="2057" y="3053"/>
                    <a:pt x="1101" y="6356"/>
                  </a:cubicBezTo>
                  <a:cubicBezTo>
                    <a:pt x="0" y="10126"/>
                    <a:pt x="8139" y="15830"/>
                    <a:pt x="11942" y="16931"/>
                  </a:cubicBezTo>
                  <a:cubicBezTo>
                    <a:pt x="12773" y="17181"/>
                    <a:pt x="13734" y="17304"/>
                    <a:pt x="14738" y="17304"/>
                  </a:cubicBezTo>
                  <a:cubicBezTo>
                    <a:pt x="18290" y="17304"/>
                    <a:pt x="22392" y="15759"/>
                    <a:pt x="23250" y="12794"/>
                  </a:cubicBezTo>
                  <a:cubicBezTo>
                    <a:pt x="24351" y="8992"/>
                    <a:pt x="19848" y="1320"/>
                    <a:pt x="16045" y="219"/>
                  </a:cubicBezTo>
                  <a:cubicBezTo>
                    <a:pt x="15546" y="70"/>
                    <a:pt x="14940" y="0"/>
                    <a:pt x="1426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49"/>
            <p:cNvSpPr/>
            <p:nvPr/>
          </p:nvSpPr>
          <p:spPr>
            <a:xfrm>
              <a:off x="3285198" y="2609480"/>
              <a:ext cx="205192" cy="46912"/>
            </a:xfrm>
            <a:custGeom>
              <a:rect b="b" l="l" r="r" t="t"/>
              <a:pathLst>
                <a:path extrusionOk="0" h="2372" w="10375">
                  <a:moveTo>
                    <a:pt x="7306" y="0"/>
                  </a:moveTo>
                  <a:cubicBezTo>
                    <a:pt x="5237" y="0"/>
                    <a:pt x="2502" y="634"/>
                    <a:pt x="0" y="1635"/>
                  </a:cubicBezTo>
                  <a:cubicBezTo>
                    <a:pt x="100" y="1701"/>
                    <a:pt x="200" y="1735"/>
                    <a:pt x="334" y="1768"/>
                  </a:cubicBezTo>
                  <a:cubicBezTo>
                    <a:pt x="458" y="1789"/>
                    <a:pt x="589" y="1797"/>
                    <a:pt x="723" y="1797"/>
                  </a:cubicBezTo>
                  <a:cubicBezTo>
                    <a:pt x="1021" y="1797"/>
                    <a:pt x="1336" y="1758"/>
                    <a:pt x="1635" y="1735"/>
                  </a:cubicBezTo>
                  <a:cubicBezTo>
                    <a:pt x="2269" y="1735"/>
                    <a:pt x="2902" y="1835"/>
                    <a:pt x="3536" y="1968"/>
                  </a:cubicBezTo>
                  <a:cubicBezTo>
                    <a:pt x="4540" y="2160"/>
                    <a:pt x="5700" y="2372"/>
                    <a:pt x="6811" y="2372"/>
                  </a:cubicBezTo>
                  <a:cubicBezTo>
                    <a:pt x="8213" y="2372"/>
                    <a:pt x="9537" y="2036"/>
                    <a:pt x="10374" y="901"/>
                  </a:cubicBezTo>
                  <a:cubicBezTo>
                    <a:pt x="9874" y="601"/>
                    <a:pt x="9407" y="367"/>
                    <a:pt x="8940" y="234"/>
                  </a:cubicBezTo>
                  <a:cubicBezTo>
                    <a:pt x="8540" y="100"/>
                    <a:pt x="8106" y="34"/>
                    <a:pt x="7606" y="34"/>
                  </a:cubicBezTo>
                  <a:cubicBezTo>
                    <a:pt x="7579" y="88"/>
                    <a:pt x="7529" y="143"/>
                    <a:pt x="7457" y="143"/>
                  </a:cubicBezTo>
                  <a:cubicBezTo>
                    <a:pt x="7441" y="143"/>
                    <a:pt x="7424" y="140"/>
                    <a:pt x="7406" y="134"/>
                  </a:cubicBezTo>
                  <a:cubicBezTo>
                    <a:pt x="7339" y="100"/>
                    <a:pt x="7306" y="67"/>
                    <a:pt x="7306" y="0"/>
                  </a:cubicBezTo>
                  <a:close/>
                </a:path>
              </a:pathLst>
            </a:custGeom>
            <a:solidFill>
              <a:srgbClr val="88434E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49"/>
            <p:cNvSpPr/>
            <p:nvPr/>
          </p:nvSpPr>
          <p:spPr>
            <a:xfrm>
              <a:off x="3144680" y="2665549"/>
              <a:ext cx="474363" cy="301508"/>
            </a:xfrm>
            <a:custGeom>
              <a:rect b="b" l="l" r="r" t="t"/>
              <a:pathLst>
                <a:path extrusionOk="0" h="15245" w="23985">
                  <a:moveTo>
                    <a:pt x="19981" y="468"/>
                  </a:moveTo>
                  <a:cubicBezTo>
                    <a:pt x="18347" y="301"/>
                    <a:pt x="16679" y="368"/>
                    <a:pt x="15278" y="1201"/>
                  </a:cubicBezTo>
                  <a:cubicBezTo>
                    <a:pt x="13777" y="2102"/>
                    <a:pt x="13210" y="3603"/>
                    <a:pt x="12576" y="5138"/>
                  </a:cubicBezTo>
                  <a:cubicBezTo>
                    <a:pt x="11875" y="6772"/>
                    <a:pt x="10374" y="8607"/>
                    <a:pt x="8373" y="8407"/>
                  </a:cubicBezTo>
                  <a:cubicBezTo>
                    <a:pt x="6939" y="8273"/>
                    <a:pt x="6171" y="6872"/>
                    <a:pt x="5704" y="5671"/>
                  </a:cubicBezTo>
                  <a:cubicBezTo>
                    <a:pt x="5037" y="3870"/>
                    <a:pt x="4804" y="1902"/>
                    <a:pt x="4637" y="1"/>
                  </a:cubicBezTo>
                  <a:cubicBezTo>
                    <a:pt x="2836" y="1035"/>
                    <a:pt x="1468" y="2269"/>
                    <a:pt x="1101" y="3536"/>
                  </a:cubicBezTo>
                  <a:cubicBezTo>
                    <a:pt x="0" y="7306"/>
                    <a:pt x="8139" y="13010"/>
                    <a:pt x="11942" y="14111"/>
                  </a:cubicBezTo>
                  <a:cubicBezTo>
                    <a:pt x="15711" y="15245"/>
                    <a:pt x="22149" y="13777"/>
                    <a:pt x="23250" y="9974"/>
                  </a:cubicBezTo>
                  <a:cubicBezTo>
                    <a:pt x="23984" y="7506"/>
                    <a:pt x="22283" y="3370"/>
                    <a:pt x="19981" y="468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49"/>
            <p:cNvSpPr/>
            <p:nvPr/>
          </p:nvSpPr>
          <p:spPr>
            <a:xfrm>
              <a:off x="3383492" y="2709712"/>
              <a:ext cx="297552" cy="266878"/>
            </a:xfrm>
            <a:custGeom>
              <a:rect b="b" l="l" r="r" t="t"/>
              <a:pathLst>
                <a:path extrusionOk="0" h="13494" w="15045">
                  <a:moveTo>
                    <a:pt x="7522" y="0"/>
                  </a:moveTo>
                  <a:cubicBezTo>
                    <a:pt x="4606" y="0"/>
                    <a:pt x="1920" y="1904"/>
                    <a:pt x="1068" y="4873"/>
                  </a:cubicBezTo>
                  <a:cubicBezTo>
                    <a:pt x="1" y="8442"/>
                    <a:pt x="2069" y="12178"/>
                    <a:pt x="5638" y="13212"/>
                  </a:cubicBezTo>
                  <a:cubicBezTo>
                    <a:pt x="6275" y="13403"/>
                    <a:pt x="6919" y="13493"/>
                    <a:pt x="7552" y="13493"/>
                  </a:cubicBezTo>
                  <a:cubicBezTo>
                    <a:pt x="10466" y="13493"/>
                    <a:pt x="13161" y="11574"/>
                    <a:pt x="14011" y="8642"/>
                  </a:cubicBezTo>
                  <a:cubicBezTo>
                    <a:pt x="15045" y="5039"/>
                    <a:pt x="13010" y="1303"/>
                    <a:pt x="9407" y="269"/>
                  </a:cubicBezTo>
                  <a:cubicBezTo>
                    <a:pt x="8779" y="87"/>
                    <a:pt x="8145" y="0"/>
                    <a:pt x="7522" y="0"/>
                  </a:cubicBezTo>
                  <a:close/>
                </a:path>
              </a:pathLst>
            </a:custGeom>
            <a:solidFill>
              <a:srgbClr val="3D2B2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49"/>
            <p:cNvSpPr/>
            <p:nvPr/>
          </p:nvSpPr>
          <p:spPr>
            <a:xfrm>
              <a:off x="3383492" y="2746043"/>
              <a:ext cx="291619" cy="230309"/>
            </a:xfrm>
            <a:custGeom>
              <a:rect b="b" l="l" r="r" t="t"/>
              <a:pathLst>
                <a:path extrusionOk="0" h="11645" w="14745">
                  <a:moveTo>
                    <a:pt x="12176" y="0"/>
                  </a:moveTo>
                  <a:cubicBezTo>
                    <a:pt x="10942" y="234"/>
                    <a:pt x="9774" y="634"/>
                    <a:pt x="8773" y="1368"/>
                  </a:cubicBezTo>
                  <a:cubicBezTo>
                    <a:pt x="7372" y="2369"/>
                    <a:pt x="6505" y="3903"/>
                    <a:pt x="5771" y="5404"/>
                  </a:cubicBezTo>
                  <a:cubicBezTo>
                    <a:pt x="5722" y="5453"/>
                    <a:pt x="5674" y="5484"/>
                    <a:pt x="5625" y="5484"/>
                  </a:cubicBezTo>
                  <a:cubicBezTo>
                    <a:pt x="5607" y="5484"/>
                    <a:pt x="5589" y="5480"/>
                    <a:pt x="5571" y="5471"/>
                  </a:cubicBezTo>
                  <a:cubicBezTo>
                    <a:pt x="3036" y="5037"/>
                    <a:pt x="2469" y="2669"/>
                    <a:pt x="2536" y="400"/>
                  </a:cubicBezTo>
                  <a:lnTo>
                    <a:pt x="2536" y="400"/>
                  </a:lnTo>
                  <a:cubicBezTo>
                    <a:pt x="1869" y="1134"/>
                    <a:pt x="1335" y="2002"/>
                    <a:pt x="1068" y="3036"/>
                  </a:cubicBezTo>
                  <a:cubicBezTo>
                    <a:pt x="1" y="6605"/>
                    <a:pt x="2069" y="10341"/>
                    <a:pt x="5638" y="11375"/>
                  </a:cubicBezTo>
                  <a:cubicBezTo>
                    <a:pt x="6267" y="11557"/>
                    <a:pt x="6902" y="11644"/>
                    <a:pt x="7528" y="11644"/>
                  </a:cubicBezTo>
                  <a:cubicBezTo>
                    <a:pt x="10451" y="11644"/>
                    <a:pt x="13159" y="9745"/>
                    <a:pt x="14011" y="6805"/>
                  </a:cubicBezTo>
                  <a:cubicBezTo>
                    <a:pt x="14744" y="4270"/>
                    <a:pt x="13944" y="1701"/>
                    <a:pt x="12176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49"/>
            <p:cNvSpPr/>
            <p:nvPr/>
          </p:nvSpPr>
          <p:spPr>
            <a:xfrm>
              <a:off x="2471100" y="2811348"/>
              <a:ext cx="976415" cy="880099"/>
            </a:xfrm>
            <a:custGeom>
              <a:rect b="b" l="l" r="r" t="t"/>
              <a:pathLst>
                <a:path extrusionOk="0" h="44500" w="49370">
                  <a:moveTo>
                    <a:pt x="6807" y="43741"/>
                  </a:moveTo>
                  <a:lnTo>
                    <a:pt x="6807" y="43741"/>
                  </a:lnTo>
                  <a:cubicBezTo>
                    <a:pt x="6805" y="43747"/>
                    <a:pt x="6805" y="43755"/>
                    <a:pt x="6805" y="43765"/>
                  </a:cubicBezTo>
                  <a:cubicBezTo>
                    <a:pt x="6784" y="43765"/>
                    <a:pt x="6790" y="43751"/>
                    <a:pt x="6807" y="43741"/>
                  </a:cubicBezTo>
                  <a:close/>
                  <a:moveTo>
                    <a:pt x="39028" y="1"/>
                  </a:moveTo>
                  <a:cubicBezTo>
                    <a:pt x="37527" y="1"/>
                    <a:pt x="36026" y="34"/>
                    <a:pt x="34525" y="101"/>
                  </a:cubicBezTo>
                  <a:cubicBezTo>
                    <a:pt x="33758" y="167"/>
                    <a:pt x="32991" y="234"/>
                    <a:pt x="32224" y="334"/>
                  </a:cubicBezTo>
                  <a:cubicBezTo>
                    <a:pt x="31490" y="401"/>
                    <a:pt x="30723" y="534"/>
                    <a:pt x="29922" y="734"/>
                  </a:cubicBezTo>
                  <a:lnTo>
                    <a:pt x="29355" y="868"/>
                  </a:lnTo>
                  <a:cubicBezTo>
                    <a:pt x="29155" y="935"/>
                    <a:pt x="28955" y="1001"/>
                    <a:pt x="28754" y="1101"/>
                  </a:cubicBezTo>
                  <a:lnTo>
                    <a:pt x="28421" y="1235"/>
                  </a:lnTo>
                  <a:cubicBezTo>
                    <a:pt x="28321" y="1268"/>
                    <a:pt x="28221" y="1301"/>
                    <a:pt x="28121" y="1368"/>
                  </a:cubicBezTo>
                  <a:lnTo>
                    <a:pt x="27820" y="1568"/>
                  </a:lnTo>
                  <a:cubicBezTo>
                    <a:pt x="27720" y="1635"/>
                    <a:pt x="27620" y="1702"/>
                    <a:pt x="27520" y="1768"/>
                  </a:cubicBezTo>
                  <a:cubicBezTo>
                    <a:pt x="26820" y="2369"/>
                    <a:pt x="26319" y="3036"/>
                    <a:pt x="25886" y="3703"/>
                  </a:cubicBezTo>
                  <a:cubicBezTo>
                    <a:pt x="25085" y="5104"/>
                    <a:pt x="24551" y="6539"/>
                    <a:pt x="24051" y="7973"/>
                  </a:cubicBezTo>
                  <a:cubicBezTo>
                    <a:pt x="23152" y="10869"/>
                    <a:pt x="22553" y="13765"/>
                    <a:pt x="22119" y="16727"/>
                  </a:cubicBezTo>
                  <a:lnTo>
                    <a:pt x="22119" y="16727"/>
                  </a:lnTo>
                  <a:cubicBezTo>
                    <a:pt x="19149" y="22271"/>
                    <a:pt x="16146" y="27814"/>
                    <a:pt x="13110" y="33324"/>
                  </a:cubicBezTo>
                  <a:cubicBezTo>
                    <a:pt x="11542" y="36093"/>
                    <a:pt x="9974" y="38895"/>
                    <a:pt x="8307" y="41564"/>
                  </a:cubicBezTo>
                  <a:cubicBezTo>
                    <a:pt x="7906" y="42231"/>
                    <a:pt x="7473" y="42931"/>
                    <a:pt x="7006" y="43498"/>
                  </a:cubicBezTo>
                  <a:cubicBezTo>
                    <a:pt x="6972" y="43565"/>
                    <a:pt x="6906" y="43665"/>
                    <a:pt x="6839" y="43698"/>
                  </a:cubicBezTo>
                  <a:cubicBezTo>
                    <a:pt x="6822" y="43715"/>
                    <a:pt x="6814" y="43723"/>
                    <a:pt x="6810" y="43732"/>
                  </a:cubicBezTo>
                  <a:lnTo>
                    <a:pt x="6810" y="43732"/>
                  </a:lnTo>
                  <a:cubicBezTo>
                    <a:pt x="6653" y="43728"/>
                    <a:pt x="6494" y="43698"/>
                    <a:pt x="6305" y="43698"/>
                  </a:cubicBezTo>
                  <a:cubicBezTo>
                    <a:pt x="5905" y="43665"/>
                    <a:pt x="5538" y="43598"/>
                    <a:pt x="5138" y="43565"/>
                  </a:cubicBezTo>
                  <a:cubicBezTo>
                    <a:pt x="3570" y="43332"/>
                    <a:pt x="2002" y="43031"/>
                    <a:pt x="468" y="42698"/>
                  </a:cubicBezTo>
                  <a:cubicBezTo>
                    <a:pt x="447" y="42694"/>
                    <a:pt x="426" y="42693"/>
                    <a:pt x="406" y="42693"/>
                  </a:cubicBezTo>
                  <a:cubicBezTo>
                    <a:pt x="234" y="42693"/>
                    <a:pt x="97" y="42815"/>
                    <a:pt x="67" y="42965"/>
                  </a:cubicBezTo>
                  <a:cubicBezTo>
                    <a:pt x="1" y="43165"/>
                    <a:pt x="134" y="43332"/>
                    <a:pt x="334" y="43365"/>
                  </a:cubicBezTo>
                  <a:cubicBezTo>
                    <a:pt x="1869" y="43732"/>
                    <a:pt x="3436" y="44032"/>
                    <a:pt x="5038" y="44299"/>
                  </a:cubicBezTo>
                  <a:cubicBezTo>
                    <a:pt x="5438" y="44366"/>
                    <a:pt x="5805" y="44432"/>
                    <a:pt x="6238" y="44466"/>
                  </a:cubicBezTo>
                  <a:cubicBezTo>
                    <a:pt x="6439" y="44499"/>
                    <a:pt x="6639" y="44499"/>
                    <a:pt x="6872" y="44499"/>
                  </a:cubicBezTo>
                  <a:lnTo>
                    <a:pt x="6972" y="44499"/>
                  </a:lnTo>
                  <a:cubicBezTo>
                    <a:pt x="7039" y="44499"/>
                    <a:pt x="7072" y="44466"/>
                    <a:pt x="7106" y="44466"/>
                  </a:cubicBezTo>
                  <a:cubicBezTo>
                    <a:pt x="7172" y="44432"/>
                    <a:pt x="7206" y="44432"/>
                    <a:pt x="7206" y="44432"/>
                  </a:cubicBezTo>
                  <a:cubicBezTo>
                    <a:pt x="7272" y="44366"/>
                    <a:pt x="7339" y="44299"/>
                    <a:pt x="7406" y="44266"/>
                  </a:cubicBezTo>
                  <a:cubicBezTo>
                    <a:pt x="7473" y="44199"/>
                    <a:pt x="7539" y="44099"/>
                    <a:pt x="7639" y="44032"/>
                  </a:cubicBezTo>
                  <a:cubicBezTo>
                    <a:pt x="8173" y="43365"/>
                    <a:pt x="8573" y="42698"/>
                    <a:pt x="9007" y="42031"/>
                  </a:cubicBezTo>
                  <a:cubicBezTo>
                    <a:pt x="10742" y="39329"/>
                    <a:pt x="12343" y="36560"/>
                    <a:pt x="13944" y="33791"/>
                  </a:cubicBezTo>
                  <a:cubicBezTo>
                    <a:pt x="17113" y="28287"/>
                    <a:pt x="20215" y="22717"/>
                    <a:pt x="23317" y="17146"/>
                  </a:cubicBezTo>
                  <a:cubicBezTo>
                    <a:pt x="23351" y="17079"/>
                    <a:pt x="23351" y="17013"/>
                    <a:pt x="23384" y="16946"/>
                  </a:cubicBezTo>
                  <a:cubicBezTo>
                    <a:pt x="23617" y="15512"/>
                    <a:pt x="23951" y="14077"/>
                    <a:pt x="24318" y="12643"/>
                  </a:cubicBezTo>
                  <a:cubicBezTo>
                    <a:pt x="24685" y="11242"/>
                    <a:pt x="25085" y="9841"/>
                    <a:pt x="25619" y="8507"/>
                  </a:cubicBezTo>
                  <a:cubicBezTo>
                    <a:pt x="26119" y="7139"/>
                    <a:pt x="26686" y="5838"/>
                    <a:pt x="27454" y="4704"/>
                  </a:cubicBezTo>
                  <a:cubicBezTo>
                    <a:pt x="27820" y="4137"/>
                    <a:pt x="28254" y="3636"/>
                    <a:pt x="28721" y="3303"/>
                  </a:cubicBezTo>
                  <a:cubicBezTo>
                    <a:pt x="28754" y="3270"/>
                    <a:pt x="28821" y="3236"/>
                    <a:pt x="28888" y="3203"/>
                  </a:cubicBezTo>
                  <a:lnTo>
                    <a:pt x="29055" y="3103"/>
                  </a:lnTo>
                  <a:cubicBezTo>
                    <a:pt x="29088" y="3069"/>
                    <a:pt x="29155" y="3036"/>
                    <a:pt x="29221" y="3036"/>
                  </a:cubicBezTo>
                  <a:lnTo>
                    <a:pt x="29422" y="2936"/>
                  </a:lnTo>
                  <a:lnTo>
                    <a:pt x="29889" y="2803"/>
                  </a:lnTo>
                  <a:lnTo>
                    <a:pt x="30389" y="2702"/>
                  </a:lnTo>
                  <a:cubicBezTo>
                    <a:pt x="31723" y="2469"/>
                    <a:pt x="33158" y="2369"/>
                    <a:pt x="34592" y="2369"/>
                  </a:cubicBezTo>
                  <a:cubicBezTo>
                    <a:pt x="34985" y="2360"/>
                    <a:pt x="35376" y="2356"/>
                    <a:pt x="35766" y="2356"/>
                  </a:cubicBezTo>
                  <a:cubicBezTo>
                    <a:pt x="36831" y="2356"/>
                    <a:pt x="37887" y="2387"/>
                    <a:pt x="38962" y="2436"/>
                  </a:cubicBezTo>
                  <a:cubicBezTo>
                    <a:pt x="41864" y="2569"/>
                    <a:pt x="44799" y="2836"/>
                    <a:pt x="47701" y="3169"/>
                  </a:cubicBezTo>
                  <a:lnTo>
                    <a:pt x="47768" y="3169"/>
                  </a:lnTo>
                  <a:cubicBezTo>
                    <a:pt x="47809" y="3173"/>
                    <a:pt x="47849" y="3175"/>
                    <a:pt x="47890" y="3175"/>
                  </a:cubicBezTo>
                  <a:cubicBezTo>
                    <a:pt x="48638" y="3175"/>
                    <a:pt x="49271" y="2597"/>
                    <a:pt x="49302" y="1869"/>
                  </a:cubicBezTo>
                  <a:cubicBezTo>
                    <a:pt x="49369" y="1068"/>
                    <a:pt x="48769" y="367"/>
                    <a:pt x="47968" y="334"/>
                  </a:cubicBezTo>
                  <a:cubicBezTo>
                    <a:pt x="44966" y="101"/>
                    <a:pt x="42031" y="1"/>
                    <a:pt x="39028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49"/>
            <p:cNvSpPr/>
            <p:nvPr/>
          </p:nvSpPr>
          <p:spPr>
            <a:xfrm>
              <a:off x="2916409" y="2930091"/>
              <a:ext cx="44875" cy="163639"/>
            </a:xfrm>
            <a:custGeom>
              <a:rect b="b" l="l" r="r" t="t"/>
              <a:pathLst>
                <a:path extrusionOk="0" h="8274" w="2269">
                  <a:moveTo>
                    <a:pt x="2269" y="1"/>
                  </a:moveTo>
                  <a:cubicBezTo>
                    <a:pt x="2002" y="635"/>
                    <a:pt x="1769" y="1302"/>
                    <a:pt x="1535" y="1969"/>
                  </a:cubicBezTo>
                  <a:cubicBezTo>
                    <a:pt x="901" y="4037"/>
                    <a:pt x="401" y="6172"/>
                    <a:pt x="1" y="8273"/>
                  </a:cubicBezTo>
                  <a:cubicBezTo>
                    <a:pt x="668" y="7273"/>
                    <a:pt x="1101" y="6172"/>
                    <a:pt x="1368" y="5004"/>
                  </a:cubicBezTo>
                  <a:cubicBezTo>
                    <a:pt x="1735" y="3570"/>
                    <a:pt x="1969" y="2102"/>
                    <a:pt x="2202" y="635"/>
                  </a:cubicBezTo>
                  <a:cubicBezTo>
                    <a:pt x="2236" y="401"/>
                    <a:pt x="2236" y="201"/>
                    <a:pt x="2269" y="1"/>
                  </a:cubicBezTo>
                  <a:close/>
                </a:path>
              </a:pathLst>
            </a:custGeom>
            <a:solidFill>
              <a:srgbClr val="27323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49"/>
            <p:cNvSpPr/>
            <p:nvPr/>
          </p:nvSpPr>
          <p:spPr>
            <a:xfrm>
              <a:off x="2607010" y="3676233"/>
              <a:ext cx="672" cy="20"/>
            </a:xfrm>
            <a:custGeom>
              <a:rect b="b" l="l" r="r" t="t"/>
              <a:pathLst>
                <a:path extrusionOk="0" h="1" w="3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4" y="1"/>
                    <a:pt x="34" y="1"/>
                    <a:pt x="0" y="1"/>
                  </a:cubicBezTo>
                  <a:close/>
                </a:path>
              </a:pathLst>
            </a:custGeom>
            <a:solidFill>
              <a:srgbClr val="151C2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49"/>
            <p:cNvSpPr/>
            <p:nvPr/>
          </p:nvSpPr>
          <p:spPr>
            <a:xfrm>
              <a:off x="2863642" y="1830350"/>
              <a:ext cx="377374" cy="980212"/>
            </a:xfrm>
            <a:custGeom>
              <a:rect b="b" l="l" r="r" t="t"/>
              <a:pathLst>
                <a:path extrusionOk="0" h="49562" w="19081">
                  <a:moveTo>
                    <a:pt x="1635" y="0"/>
                  </a:moveTo>
                  <a:cubicBezTo>
                    <a:pt x="1535" y="0"/>
                    <a:pt x="1468" y="67"/>
                    <a:pt x="1434" y="167"/>
                  </a:cubicBezTo>
                  <a:cubicBezTo>
                    <a:pt x="1068" y="4003"/>
                    <a:pt x="767" y="7873"/>
                    <a:pt x="500" y="11709"/>
                  </a:cubicBezTo>
                  <a:cubicBezTo>
                    <a:pt x="267" y="15545"/>
                    <a:pt x="33" y="19414"/>
                    <a:pt x="0" y="23284"/>
                  </a:cubicBezTo>
                  <a:cubicBezTo>
                    <a:pt x="0" y="24251"/>
                    <a:pt x="0" y="25218"/>
                    <a:pt x="33" y="26186"/>
                  </a:cubicBezTo>
                  <a:cubicBezTo>
                    <a:pt x="67" y="27153"/>
                    <a:pt x="134" y="28120"/>
                    <a:pt x="267" y="29088"/>
                  </a:cubicBezTo>
                  <a:cubicBezTo>
                    <a:pt x="367" y="29555"/>
                    <a:pt x="434" y="30055"/>
                    <a:pt x="667" y="30522"/>
                  </a:cubicBezTo>
                  <a:cubicBezTo>
                    <a:pt x="901" y="30989"/>
                    <a:pt x="1268" y="31356"/>
                    <a:pt x="1635" y="31690"/>
                  </a:cubicBezTo>
                  <a:cubicBezTo>
                    <a:pt x="2402" y="32290"/>
                    <a:pt x="3236" y="32791"/>
                    <a:pt x="4103" y="33224"/>
                  </a:cubicBezTo>
                  <a:cubicBezTo>
                    <a:pt x="5871" y="34091"/>
                    <a:pt x="7672" y="34759"/>
                    <a:pt x="9507" y="35392"/>
                  </a:cubicBezTo>
                  <a:cubicBezTo>
                    <a:pt x="11315" y="36017"/>
                    <a:pt x="13122" y="36544"/>
                    <a:pt x="14962" y="37038"/>
                  </a:cubicBezTo>
                  <a:lnTo>
                    <a:pt x="14962" y="37038"/>
                  </a:lnTo>
                  <a:lnTo>
                    <a:pt x="16845" y="48669"/>
                  </a:lnTo>
                  <a:cubicBezTo>
                    <a:pt x="16879" y="48735"/>
                    <a:pt x="16879" y="48769"/>
                    <a:pt x="16912" y="48835"/>
                  </a:cubicBezTo>
                  <a:cubicBezTo>
                    <a:pt x="17046" y="49262"/>
                    <a:pt x="17457" y="49561"/>
                    <a:pt x="17889" y="49561"/>
                  </a:cubicBezTo>
                  <a:cubicBezTo>
                    <a:pt x="17997" y="49561"/>
                    <a:pt x="18106" y="49543"/>
                    <a:pt x="18213" y="49502"/>
                  </a:cubicBezTo>
                  <a:cubicBezTo>
                    <a:pt x="18780" y="49336"/>
                    <a:pt x="19080" y="48735"/>
                    <a:pt x="18914" y="48202"/>
                  </a:cubicBezTo>
                  <a:lnTo>
                    <a:pt x="15278" y="36860"/>
                  </a:lnTo>
                  <a:lnTo>
                    <a:pt x="15244" y="36827"/>
                  </a:lnTo>
                  <a:cubicBezTo>
                    <a:pt x="15244" y="36793"/>
                    <a:pt x="15211" y="36727"/>
                    <a:pt x="15144" y="36727"/>
                  </a:cubicBezTo>
                  <a:cubicBezTo>
                    <a:pt x="13276" y="36226"/>
                    <a:pt x="11442" y="35693"/>
                    <a:pt x="9607" y="35059"/>
                  </a:cubicBezTo>
                  <a:cubicBezTo>
                    <a:pt x="7806" y="34458"/>
                    <a:pt x="5971" y="33758"/>
                    <a:pt x="4270" y="32924"/>
                  </a:cubicBezTo>
                  <a:cubicBezTo>
                    <a:pt x="3403" y="32490"/>
                    <a:pt x="2569" y="32023"/>
                    <a:pt x="1868" y="31423"/>
                  </a:cubicBezTo>
                  <a:cubicBezTo>
                    <a:pt x="1501" y="31123"/>
                    <a:pt x="1168" y="30789"/>
                    <a:pt x="967" y="30389"/>
                  </a:cubicBezTo>
                  <a:cubicBezTo>
                    <a:pt x="767" y="29989"/>
                    <a:pt x="701" y="29488"/>
                    <a:pt x="634" y="29021"/>
                  </a:cubicBezTo>
                  <a:cubicBezTo>
                    <a:pt x="467" y="28087"/>
                    <a:pt x="434" y="27120"/>
                    <a:pt x="400" y="26152"/>
                  </a:cubicBezTo>
                  <a:cubicBezTo>
                    <a:pt x="367" y="25218"/>
                    <a:pt x="367" y="24251"/>
                    <a:pt x="367" y="23284"/>
                  </a:cubicBezTo>
                  <a:cubicBezTo>
                    <a:pt x="400" y="19414"/>
                    <a:pt x="601" y="15578"/>
                    <a:pt x="834" y="11742"/>
                  </a:cubicBezTo>
                  <a:cubicBezTo>
                    <a:pt x="1101" y="7873"/>
                    <a:pt x="1434" y="4037"/>
                    <a:pt x="1801" y="201"/>
                  </a:cubicBezTo>
                  <a:cubicBezTo>
                    <a:pt x="1801" y="100"/>
                    <a:pt x="1735" y="34"/>
                    <a:pt x="1635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49"/>
            <p:cNvSpPr/>
            <p:nvPr/>
          </p:nvSpPr>
          <p:spPr>
            <a:xfrm>
              <a:off x="3385470" y="2867812"/>
              <a:ext cx="455238" cy="1055189"/>
            </a:xfrm>
            <a:custGeom>
              <a:rect b="b" l="l" r="r" t="t"/>
              <a:pathLst>
                <a:path extrusionOk="0" h="53353" w="23018">
                  <a:moveTo>
                    <a:pt x="1357" y="1"/>
                  </a:moveTo>
                  <a:cubicBezTo>
                    <a:pt x="1295" y="1"/>
                    <a:pt x="1232" y="5"/>
                    <a:pt x="1168" y="14"/>
                  </a:cubicBezTo>
                  <a:cubicBezTo>
                    <a:pt x="468" y="114"/>
                    <a:pt x="1" y="748"/>
                    <a:pt x="134" y="1449"/>
                  </a:cubicBezTo>
                  <a:lnTo>
                    <a:pt x="4137" y="27000"/>
                  </a:lnTo>
                  <a:cubicBezTo>
                    <a:pt x="4137" y="27034"/>
                    <a:pt x="4170" y="27067"/>
                    <a:pt x="4170" y="27100"/>
                  </a:cubicBezTo>
                  <a:lnTo>
                    <a:pt x="22389" y="50282"/>
                  </a:lnTo>
                  <a:lnTo>
                    <a:pt x="22650" y="53186"/>
                  </a:lnTo>
                  <a:cubicBezTo>
                    <a:pt x="22650" y="53286"/>
                    <a:pt x="22750" y="53352"/>
                    <a:pt x="22850" y="53352"/>
                  </a:cubicBezTo>
                  <a:cubicBezTo>
                    <a:pt x="22950" y="53352"/>
                    <a:pt x="23017" y="53252"/>
                    <a:pt x="22984" y="53152"/>
                  </a:cubicBezTo>
                  <a:lnTo>
                    <a:pt x="22717" y="50184"/>
                  </a:lnTo>
                  <a:cubicBezTo>
                    <a:pt x="22717" y="50150"/>
                    <a:pt x="22717" y="50117"/>
                    <a:pt x="22683" y="50117"/>
                  </a:cubicBezTo>
                  <a:lnTo>
                    <a:pt x="4466" y="26904"/>
                  </a:lnTo>
                  <a:lnTo>
                    <a:pt x="2636" y="1182"/>
                  </a:lnTo>
                  <a:cubicBezTo>
                    <a:pt x="2636" y="1148"/>
                    <a:pt x="2636" y="1082"/>
                    <a:pt x="2602" y="1048"/>
                  </a:cubicBezTo>
                  <a:cubicBezTo>
                    <a:pt x="2511" y="442"/>
                    <a:pt x="1979" y="1"/>
                    <a:pt x="1357" y="1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49"/>
            <p:cNvSpPr/>
            <p:nvPr/>
          </p:nvSpPr>
          <p:spPr>
            <a:xfrm>
              <a:off x="3503561" y="2817064"/>
              <a:ext cx="661716" cy="944475"/>
            </a:xfrm>
            <a:custGeom>
              <a:rect b="b" l="l" r="r" t="t"/>
              <a:pathLst>
                <a:path extrusionOk="0" h="47755" w="33458">
                  <a:moveTo>
                    <a:pt x="1441" y="0"/>
                  </a:moveTo>
                  <a:cubicBezTo>
                    <a:pt x="1294" y="0"/>
                    <a:pt x="1145" y="26"/>
                    <a:pt x="1001" y="78"/>
                  </a:cubicBezTo>
                  <a:cubicBezTo>
                    <a:pt x="334" y="345"/>
                    <a:pt x="1" y="1079"/>
                    <a:pt x="267" y="1713"/>
                  </a:cubicBezTo>
                  <a:lnTo>
                    <a:pt x="9541" y="25864"/>
                  </a:lnTo>
                  <a:cubicBezTo>
                    <a:pt x="9541" y="25897"/>
                    <a:pt x="9574" y="25930"/>
                    <a:pt x="9574" y="25930"/>
                  </a:cubicBezTo>
                  <a:lnTo>
                    <a:pt x="32240" y="44829"/>
                  </a:lnTo>
                  <a:lnTo>
                    <a:pt x="32240" y="44829"/>
                  </a:lnTo>
                  <a:lnTo>
                    <a:pt x="33091" y="47613"/>
                  </a:lnTo>
                  <a:cubicBezTo>
                    <a:pt x="33118" y="47695"/>
                    <a:pt x="33191" y="47755"/>
                    <a:pt x="33272" y="47755"/>
                  </a:cubicBezTo>
                  <a:cubicBezTo>
                    <a:pt x="33289" y="47755"/>
                    <a:pt x="33307" y="47752"/>
                    <a:pt x="33324" y="47746"/>
                  </a:cubicBezTo>
                  <a:cubicBezTo>
                    <a:pt x="33391" y="47713"/>
                    <a:pt x="33458" y="47613"/>
                    <a:pt x="33424" y="47512"/>
                  </a:cubicBezTo>
                  <a:lnTo>
                    <a:pt x="32557" y="44677"/>
                  </a:lnTo>
                  <a:cubicBezTo>
                    <a:pt x="32524" y="44644"/>
                    <a:pt x="32524" y="44610"/>
                    <a:pt x="32490" y="44577"/>
                  </a:cubicBezTo>
                  <a:lnTo>
                    <a:pt x="9813" y="25668"/>
                  </a:lnTo>
                  <a:lnTo>
                    <a:pt x="2669" y="912"/>
                  </a:lnTo>
                  <a:cubicBezTo>
                    <a:pt x="2636" y="879"/>
                    <a:pt x="2636" y="846"/>
                    <a:pt x="2636" y="812"/>
                  </a:cubicBezTo>
                  <a:cubicBezTo>
                    <a:pt x="2429" y="296"/>
                    <a:pt x="1944" y="0"/>
                    <a:pt x="1441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49"/>
            <p:cNvSpPr/>
            <p:nvPr/>
          </p:nvSpPr>
          <p:spPr>
            <a:xfrm>
              <a:off x="3494008" y="2800549"/>
              <a:ext cx="1056554" cy="903060"/>
            </a:xfrm>
            <a:custGeom>
              <a:rect b="b" l="l" r="r" t="t"/>
              <a:pathLst>
                <a:path extrusionOk="0" h="45661" w="53422">
                  <a:moveTo>
                    <a:pt x="6931" y="0"/>
                  </a:moveTo>
                  <a:cubicBezTo>
                    <a:pt x="6413" y="0"/>
                    <a:pt x="6121" y="13"/>
                    <a:pt x="6121" y="13"/>
                  </a:cubicBezTo>
                  <a:cubicBezTo>
                    <a:pt x="6014" y="7"/>
                    <a:pt x="5909" y="4"/>
                    <a:pt x="5806" y="4"/>
                  </a:cubicBezTo>
                  <a:cubicBezTo>
                    <a:pt x="0" y="4"/>
                    <a:pt x="484" y="9086"/>
                    <a:pt x="484" y="9086"/>
                  </a:cubicBezTo>
                  <a:cubicBezTo>
                    <a:pt x="917" y="16725"/>
                    <a:pt x="13459" y="19227"/>
                    <a:pt x="13459" y="19227"/>
                  </a:cubicBezTo>
                  <a:cubicBezTo>
                    <a:pt x="12726" y="30868"/>
                    <a:pt x="30738" y="33237"/>
                    <a:pt x="30738" y="33237"/>
                  </a:cubicBezTo>
                  <a:cubicBezTo>
                    <a:pt x="42212" y="44377"/>
                    <a:pt x="48136" y="45661"/>
                    <a:pt x="50257" y="45661"/>
                  </a:cubicBezTo>
                  <a:cubicBezTo>
                    <a:pt x="50892" y="45661"/>
                    <a:pt x="51186" y="45545"/>
                    <a:pt x="51186" y="45545"/>
                  </a:cubicBezTo>
                  <a:cubicBezTo>
                    <a:pt x="53421" y="34904"/>
                    <a:pt x="41980" y="23496"/>
                    <a:pt x="41980" y="23496"/>
                  </a:cubicBezTo>
                  <a:cubicBezTo>
                    <a:pt x="40179" y="15724"/>
                    <a:pt x="26869" y="7785"/>
                    <a:pt x="26869" y="7785"/>
                  </a:cubicBezTo>
                  <a:cubicBezTo>
                    <a:pt x="22491" y="498"/>
                    <a:pt x="10204" y="0"/>
                    <a:pt x="693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49"/>
            <p:cNvSpPr/>
            <p:nvPr/>
          </p:nvSpPr>
          <p:spPr>
            <a:xfrm>
              <a:off x="3571932" y="2830275"/>
              <a:ext cx="881641" cy="729513"/>
            </a:xfrm>
            <a:custGeom>
              <a:rect b="b" l="l" r="r" t="t"/>
              <a:pathLst>
                <a:path extrusionOk="0" h="36886" w="44578">
                  <a:moveTo>
                    <a:pt x="4727" y="0"/>
                  </a:moveTo>
                  <a:cubicBezTo>
                    <a:pt x="1" y="0"/>
                    <a:pt x="480" y="7183"/>
                    <a:pt x="480" y="7183"/>
                  </a:cubicBezTo>
                  <a:cubicBezTo>
                    <a:pt x="913" y="13320"/>
                    <a:pt x="11321" y="15422"/>
                    <a:pt x="11321" y="15422"/>
                  </a:cubicBezTo>
                  <a:cubicBezTo>
                    <a:pt x="10820" y="24729"/>
                    <a:pt x="25764" y="26763"/>
                    <a:pt x="25764" y="26763"/>
                  </a:cubicBezTo>
                  <a:cubicBezTo>
                    <a:pt x="35500" y="35876"/>
                    <a:pt x="40426" y="36886"/>
                    <a:pt x="42133" y="36886"/>
                  </a:cubicBezTo>
                  <a:cubicBezTo>
                    <a:pt x="42619" y="36886"/>
                    <a:pt x="42843" y="36804"/>
                    <a:pt x="42843" y="36804"/>
                  </a:cubicBezTo>
                  <a:cubicBezTo>
                    <a:pt x="44578" y="28331"/>
                    <a:pt x="35004" y="19091"/>
                    <a:pt x="35004" y="19091"/>
                  </a:cubicBezTo>
                  <a:cubicBezTo>
                    <a:pt x="33437" y="12887"/>
                    <a:pt x="22329" y="6415"/>
                    <a:pt x="22329" y="6415"/>
                  </a:cubicBezTo>
                  <a:cubicBezTo>
                    <a:pt x="18446" y="306"/>
                    <a:pt x="7504" y="7"/>
                    <a:pt x="5402" y="7"/>
                  </a:cubicBezTo>
                  <a:cubicBezTo>
                    <a:pt x="5174" y="7"/>
                    <a:pt x="5050" y="11"/>
                    <a:pt x="5050" y="11"/>
                  </a:cubicBezTo>
                  <a:cubicBezTo>
                    <a:pt x="4939" y="4"/>
                    <a:pt x="4832" y="0"/>
                    <a:pt x="4727" y="0"/>
                  </a:cubicBezTo>
                  <a:close/>
                </a:path>
              </a:pathLst>
            </a:custGeom>
            <a:solidFill>
              <a:srgbClr val="44344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49"/>
            <p:cNvSpPr/>
            <p:nvPr/>
          </p:nvSpPr>
          <p:spPr>
            <a:xfrm>
              <a:off x="3397356" y="2701168"/>
              <a:ext cx="1245567" cy="1288465"/>
            </a:xfrm>
            <a:custGeom>
              <a:rect b="b" l="l" r="r" t="t"/>
              <a:pathLst>
                <a:path extrusionOk="0" h="65148" w="62979">
                  <a:moveTo>
                    <a:pt x="3603" y="1"/>
                  </a:moveTo>
                  <a:cubicBezTo>
                    <a:pt x="0" y="1302"/>
                    <a:pt x="2468" y="7406"/>
                    <a:pt x="7239" y="9174"/>
                  </a:cubicBezTo>
                  <a:cubicBezTo>
                    <a:pt x="11975" y="10909"/>
                    <a:pt x="12676" y="5538"/>
                    <a:pt x="15911" y="16579"/>
                  </a:cubicBezTo>
                  <a:cubicBezTo>
                    <a:pt x="19147" y="27621"/>
                    <a:pt x="46667" y="60511"/>
                    <a:pt x="46667" y="60511"/>
                  </a:cubicBezTo>
                  <a:cubicBezTo>
                    <a:pt x="49902" y="63480"/>
                    <a:pt x="62978" y="65148"/>
                    <a:pt x="50603" y="43565"/>
                  </a:cubicBezTo>
                  <a:cubicBezTo>
                    <a:pt x="38227" y="22017"/>
                    <a:pt x="4403" y="868"/>
                    <a:pt x="4403" y="868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49"/>
            <p:cNvSpPr/>
            <p:nvPr/>
          </p:nvSpPr>
          <p:spPr>
            <a:xfrm>
              <a:off x="3491694" y="2645752"/>
              <a:ext cx="1529236" cy="826660"/>
            </a:xfrm>
            <a:custGeom>
              <a:rect b="b" l="l" r="r" t="t"/>
              <a:pathLst>
                <a:path extrusionOk="0" h="41798" w="77322">
                  <a:moveTo>
                    <a:pt x="0" y="2703"/>
                  </a:moveTo>
                  <a:cubicBezTo>
                    <a:pt x="267" y="1"/>
                    <a:pt x="6705" y="1435"/>
                    <a:pt x="9607" y="4771"/>
                  </a:cubicBezTo>
                  <a:cubicBezTo>
                    <a:pt x="12542" y="8107"/>
                    <a:pt x="7672" y="8941"/>
                    <a:pt x="18947" y="10608"/>
                  </a:cubicBezTo>
                  <a:cubicBezTo>
                    <a:pt x="30188" y="12276"/>
                    <a:pt x="68582" y="30256"/>
                    <a:pt x="68582" y="30256"/>
                  </a:cubicBezTo>
                  <a:cubicBezTo>
                    <a:pt x="72218" y="32424"/>
                    <a:pt x="77322" y="41797"/>
                    <a:pt x="53672" y="34125"/>
                  </a:cubicBezTo>
                  <a:cubicBezTo>
                    <a:pt x="30055" y="26453"/>
                    <a:pt x="1068" y="3237"/>
                    <a:pt x="1068" y="3237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49"/>
            <p:cNvSpPr/>
            <p:nvPr/>
          </p:nvSpPr>
          <p:spPr>
            <a:xfrm>
              <a:off x="3447492" y="2741178"/>
              <a:ext cx="1109004" cy="1367080"/>
            </a:xfrm>
            <a:custGeom>
              <a:rect b="b" l="l" r="r" t="t"/>
              <a:pathLst>
                <a:path extrusionOk="0" h="69123" w="56074">
                  <a:moveTo>
                    <a:pt x="8906" y="0"/>
                  </a:moveTo>
                  <a:cubicBezTo>
                    <a:pt x="8873" y="0"/>
                    <a:pt x="8840" y="4"/>
                    <a:pt x="8806" y="13"/>
                  </a:cubicBezTo>
                  <a:lnTo>
                    <a:pt x="8773" y="46"/>
                  </a:lnTo>
                  <a:lnTo>
                    <a:pt x="1301" y="3682"/>
                  </a:lnTo>
                  <a:cubicBezTo>
                    <a:pt x="1068" y="3782"/>
                    <a:pt x="867" y="3949"/>
                    <a:pt x="701" y="4149"/>
                  </a:cubicBezTo>
                  <a:cubicBezTo>
                    <a:pt x="0" y="4950"/>
                    <a:pt x="67" y="6150"/>
                    <a:pt x="867" y="6851"/>
                  </a:cubicBezTo>
                  <a:cubicBezTo>
                    <a:pt x="1237" y="7174"/>
                    <a:pt x="1698" y="7334"/>
                    <a:pt x="2157" y="7334"/>
                  </a:cubicBezTo>
                  <a:cubicBezTo>
                    <a:pt x="2693" y="7334"/>
                    <a:pt x="3225" y="7116"/>
                    <a:pt x="3603" y="6684"/>
                  </a:cubicBezTo>
                  <a:lnTo>
                    <a:pt x="8889" y="657"/>
                  </a:lnTo>
                  <a:lnTo>
                    <a:pt x="8889" y="657"/>
                  </a:lnTo>
                  <a:lnTo>
                    <a:pt x="52004" y="66293"/>
                  </a:lnTo>
                  <a:cubicBezTo>
                    <a:pt x="52037" y="66327"/>
                    <a:pt x="52071" y="66360"/>
                    <a:pt x="52071" y="66360"/>
                  </a:cubicBezTo>
                  <a:lnTo>
                    <a:pt x="55640" y="69062"/>
                  </a:lnTo>
                  <a:cubicBezTo>
                    <a:pt x="55682" y="69104"/>
                    <a:pt x="55735" y="69123"/>
                    <a:pt x="55791" y="69123"/>
                  </a:cubicBezTo>
                  <a:cubicBezTo>
                    <a:pt x="55868" y="69123"/>
                    <a:pt x="55949" y="69087"/>
                    <a:pt x="56007" y="69029"/>
                  </a:cubicBezTo>
                  <a:cubicBezTo>
                    <a:pt x="56074" y="68895"/>
                    <a:pt x="56074" y="68762"/>
                    <a:pt x="55940" y="68662"/>
                  </a:cubicBezTo>
                  <a:lnTo>
                    <a:pt x="52404" y="65960"/>
                  </a:lnTo>
                  <a:lnTo>
                    <a:pt x="52438" y="66027"/>
                  </a:lnTo>
                  <a:lnTo>
                    <a:pt x="9140" y="113"/>
                  </a:lnTo>
                  <a:cubicBezTo>
                    <a:pt x="9090" y="38"/>
                    <a:pt x="9002" y="0"/>
                    <a:pt x="8906" y="0"/>
                  </a:cubicBezTo>
                  <a:close/>
                </a:path>
              </a:pathLst>
            </a:custGeom>
            <a:solidFill>
              <a:srgbClr val="352A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8" name="Google Shape;1728;p49"/>
          <p:cNvSpPr/>
          <p:nvPr/>
        </p:nvSpPr>
        <p:spPr>
          <a:xfrm>
            <a:off x="29325" y="3085775"/>
            <a:ext cx="1454400" cy="2150750"/>
          </a:xfrm>
          <a:custGeom>
            <a:rect b="b" l="l" r="r" t="t"/>
            <a:pathLst>
              <a:path extrusionOk="0" fill="none" h="86030" w="58176">
                <a:moveTo>
                  <a:pt x="1" y="74221"/>
                </a:moveTo>
                <a:cubicBezTo>
                  <a:pt x="2402" y="75588"/>
                  <a:pt x="5304" y="76389"/>
                  <a:pt x="7739" y="77323"/>
                </a:cubicBezTo>
                <a:cubicBezTo>
                  <a:pt x="23084" y="83194"/>
                  <a:pt x="47868" y="86029"/>
                  <a:pt x="56274" y="67549"/>
                </a:cubicBezTo>
                <a:cubicBezTo>
                  <a:pt x="57675" y="64480"/>
                  <a:pt x="58175" y="61078"/>
                  <a:pt x="57775" y="57709"/>
                </a:cubicBezTo>
                <a:cubicBezTo>
                  <a:pt x="56641" y="48502"/>
                  <a:pt x="48368" y="44666"/>
                  <a:pt x="39962" y="43832"/>
                </a:cubicBezTo>
                <a:cubicBezTo>
                  <a:pt x="36060" y="43432"/>
                  <a:pt x="32090" y="43265"/>
                  <a:pt x="28354" y="42098"/>
                </a:cubicBezTo>
                <a:cubicBezTo>
                  <a:pt x="22650" y="40330"/>
                  <a:pt x="18881" y="35893"/>
                  <a:pt x="17179" y="30222"/>
                </a:cubicBezTo>
                <a:cubicBezTo>
                  <a:pt x="16079" y="26520"/>
                  <a:pt x="15678" y="22617"/>
                  <a:pt x="15545" y="18781"/>
                </a:cubicBezTo>
                <a:cubicBezTo>
                  <a:pt x="15412" y="15045"/>
                  <a:pt x="15912" y="11042"/>
                  <a:pt x="15211" y="7373"/>
                </a:cubicBezTo>
                <a:cubicBezTo>
                  <a:pt x="14111" y="1535"/>
                  <a:pt x="13544" y="1"/>
                  <a:pt x="13544" y="1"/>
                </a:cubicBez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49"/>
          <p:cNvSpPr txBox="1"/>
          <p:nvPr>
            <p:ph idx="4294967295" type="title"/>
          </p:nvPr>
        </p:nvSpPr>
        <p:spPr>
          <a:xfrm>
            <a:off x="515625" y="307850"/>
            <a:ext cx="382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Periods</a:t>
            </a:r>
            <a:endParaRPr sz="3600"/>
          </a:p>
        </p:txBody>
      </p:sp>
      <p:sp>
        <p:nvSpPr>
          <p:cNvPr id="1730" name="Google Shape;1730;p49"/>
          <p:cNvSpPr txBox="1"/>
          <p:nvPr/>
        </p:nvSpPr>
        <p:spPr>
          <a:xfrm>
            <a:off x="1885575" y="4050800"/>
            <a:ext cx="678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Char char="●"/>
            </a:pPr>
            <a:r>
              <a:rPr lang="en" sz="1200">
                <a:latin typeface="Catamaran"/>
                <a:ea typeface="Catamaran"/>
                <a:cs typeface="Catamaran"/>
                <a:sym typeface="Catamaran"/>
              </a:rPr>
              <a:t>Higher WNV present in 2007 and 2013.</a:t>
            </a:r>
            <a:endParaRPr sz="1200">
              <a:latin typeface="Catamaran"/>
              <a:ea typeface="Catamaran"/>
              <a:cs typeface="Catamaran"/>
              <a:sym typeface="Catamar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Char char="●"/>
            </a:pPr>
            <a:r>
              <a:rPr lang="en" sz="1200">
                <a:latin typeface="Catamaran"/>
                <a:ea typeface="Catamaran"/>
                <a:cs typeface="Catamaran"/>
                <a:sym typeface="Catamaran"/>
              </a:rPr>
              <a:t>Same is true for number of mosquitos.</a:t>
            </a:r>
            <a:endParaRPr sz="1200"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731" name="Google Shape;1731;p49"/>
          <p:cNvPicPr preferRelativeResize="0"/>
          <p:nvPr/>
        </p:nvPicPr>
        <p:blipFill rotWithShape="1">
          <a:blip r:embed="rId3">
            <a:alphaModFix/>
          </a:blip>
          <a:srcRect b="0" l="0" r="49000" t="0"/>
          <a:stretch/>
        </p:blipFill>
        <p:spPr>
          <a:xfrm>
            <a:off x="2216319" y="1219500"/>
            <a:ext cx="3992526" cy="249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orld Mosquito Day by Slidesgo">
  <a:themeElements>
    <a:clrScheme name="Simple Light">
      <a:dk1>
        <a:srgbClr val="443440"/>
      </a:dk1>
      <a:lt1>
        <a:srgbClr val="FFFFFF"/>
      </a:lt1>
      <a:dk2>
        <a:srgbClr val="5C4F58"/>
      </a:dk2>
      <a:lt2>
        <a:srgbClr val="5D3742"/>
      </a:lt2>
      <a:accent1>
        <a:srgbClr val="8C8184"/>
      </a:accent1>
      <a:accent2>
        <a:srgbClr val="76515B"/>
      </a:accent2>
      <a:accent3>
        <a:srgbClr val="7F434E"/>
      </a:accent3>
      <a:accent4>
        <a:srgbClr val="B84A54"/>
      </a:accent4>
      <a:accent5>
        <a:srgbClr val="CFE2F3"/>
      </a:accent5>
      <a:accent6>
        <a:srgbClr val="4A2C3C"/>
      </a:accent6>
      <a:hlink>
        <a:srgbClr val="44344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